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sldIdLst>
    <p:sldId id="321" r:id="rId5"/>
    <p:sldId id="319" r:id="rId6"/>
    <p:sldId id="320" r:id="rId7"/>
    <p:sldId id="322" r:id="rId8"/>
    <p:sldId id="323" r:id="rId9"/>
    <p:sldId id="324" r:id="rId10"/>
    <p:sldId id="334" r:id="rId11"/>
    <p:sldId id="325" r:id="rId12"/>
    <p:sldId id="326" r:id="rId13"/>
    <p:sldId id="33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60EF82-480E-4E29-BB81-6E6F70F8893C}" v="40" dt="2024-11-22T16:26:36.0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54"/>
  </p:normalViewPr>
  <p:slideViewPr>
    <p:cSldViewPr snapToGrid="0">
      <p:cViewPr>
        <p:scale>
          <a:sx n="60" d="100"/>
          <a:sy n="60" d="100"/>
        </p:scale>
        <p:origin x="90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nise Santos" userId="24dae6e64d35ca65" providerId="LiveId" clId="{6360EF82-480E-4E29-BB81-6E6F70F8893C}"/>
    <pc:docChg chg="undo redo custSel addSld delSld modSld">
      <pc:chgData name="Denise Santos" userId="24dae6e64d35ca65" providerId="LiveId" clId="{6360EF82-480E-4E29-BB81-6E6F70F8893C}" dt="2024-11-22T16:39:02.658" v="2102" actId="1076"/>
      <pc:docMkLst>
        <pc:docMk/>
      </pc:docMkLst>
      <pc:sldChg chg="modSp mod modTransition">
        <pc:chgData name="Denise Santos" userId="24dae6e64d35ca65" providerId="LiveId" clId="{6360EF82-480E-4E29-BB81-6E6F70F8893C}" dt="2024-11-22T16:33:56.117" v="2088" actId="207"/>
        <pc:sldMkLst>
          <pc:docMk/>
          <pc:sldMk cId="2223804787" sldId="319"/>
        </pc:sldMkLst>
        <pc:spChg chg="mod">
          <ac:chgData name="Denise Santos" userId="24dae6e64d35ca65" providerId="LiveId" clId="{6360EF82-480E-4E29-BB81-6E6F70F8893C}" dt="2024-11-22T16:33:56.117" v="2088" actId="207"/>
          <ac:spMkLst>
            <pc:docMk/>
            <pc:sldMk cId="2223804787" sldId="319"/>
            <ac:spMk id="26" creationId="{3A861CA2-05D4-AE97-2730-38B241E42CFB}"/>
          </ac:spMkLst>
        </pc:spChg>
      </pc:sldChg>
      <pc:sldChg chg="modSp mod modTransition">
        <pc:chgData name="Denise Santos" userId="24dae6e64d35ca65" providerId="LiveId" clId="{6360EF82-480E-4E29-BB81-6E6F70F8893C}" dt="2024-11-22T16:26:36.062" v="2040"/>
        <pc:sldMkLst>
          <pc:docMk/>
          <pc:sldMk cId="2595504182" sldId="320"/>
        </pc:sldMkLst>
        <pc:spChg chg="mod">
          <ac:chgData name="Denise Santos" userId="24dae6e64d35ca65" providerId="LiveId" clId="{6360EF82-480E-4E29-BB81-6E6F70F8893C}" dt="2024-11-22T15:38:18.110" v="739" actId="1076"/>
          <ac:spMkLst>
            <pc:docMk/>
            <pc:sldMk cId="2595504182" sldId="320"/>
            <ac:spMk id="7" creationId="{400690B5-FC6B-2656-A037-B421B3A3C6B5}"/>
          </ac:spMkLst>
        </pc:spChg>
      </pc:sldChg>
      <pc:sldChg chg="modSp mod modTransition">
        <pc:chgData name="Denise Santos" userId="24dae6e64d35ca65" providerId="LiveId" clId="{6360EF82-480E-4E29-BB81-6E6F70F8893C}" dt="2024-11-22T16:39:02.658" v="2102" actId="1076"/>
        <pc:sldMkLst>
          <pc:docMk/>
          <pc:sldMk cId="2071712678" sldId="321"/>
        </pc:sldMkLst>
        <pc:spChg chg="mod">
          <ac:chgData name="Denise Santos" userId="24dae6e64d35ca65" providerId="LiveId" clId="{6360EF82-480E-4E29-BB81-6E6F70F8893C}" dt="2024-11-22T16:39:02.658" v="2102" actId="1076"/>
          <ac:spMkLst>
            <pc:docMk/>
            <pc:sldMk cId="2071712678" sldId="321"/>
            <ac:spMk id="7" creationId="{6065871C-4CA5-9A7A-6CE8-8BCCC7220BC7}"/>
          </ac:spMkLst>
        </pc:spChg>
        <pc:spChg chg="mod">
          <ac:chgData name="Denise Santos" userId="24dae6e64d35ca65" providerId="LiveId" clId="{6360EF82-480E-4E29-BB81-6E6F70F8893C}" dt="2024-11-22T16:38:56.215" v="2101" actId="20577"/>
          <ac:spMkLst>
            <pc:docMk/>
            <pc:sldMk cId="2071712678" sldId="321"/>
            <ac:spMk id="16" creationId="{997A8FCF-F260-EA85-2017-3DF9EEDAFE8E}"/>
          </ac:spMkLst>
        </pc:spChg>
      </pc:sldChg>
      <pc:sldChg chg="modTransition">
        <pc:chgData name="Denise Santos" userId="24dae6e64d35ca65" providerId="LiveId" clId="{6360EF82-480E-4E29-BB81-6E6F70F8893C}" dt="2024-11-22T16:26:36.062" v="2040"/>
        <pc:sldMkLst>
          <pc:docMk/>
          <pc:sldMk cId="558984301" sldId="322"/>
        </pc:sldMkLst>
      </pc:sldChg>
      <pc:sldChg chg="addSp delSp modSp mod modTransition modClrScheme chgLayout">
        <pc:chgData name="Denise Santos" userId="24dae6e64d35ca65" providerId="LiveId" clId="{6360EF82-480E-4E29-BB81-6E6F70F8893C}" dt="2024-11-22T16:31:51.250" v="2051" actId="20577"/>
        <pc:sldMkLst>
          <pc:docMk/>
          <pc:sldMk cId="1789441374" sldId="323"/>
        </pc:sldMkLst>
        <pc:spChg chg="del">
          <ac:chgData name="Denise Santos" userId="24dae6e64d35ca65" providerId="LiveId" clId="{6360EF82-480E-4E29-BB81-6E6F70F8893C}" dt="2024-11-22T14:37:08.390" v="1" actId="478"/>
          <ac:spMkLst>
            <pc:docMk/>
            <pc:sldMk cId="1789441374" sldId="323"/>
            <ac:spMk id="2" creationId="{B7A0B84C-C94E-6028-A530-7EDA279AD3B5}"/>
          </ac:spMkLst>
        </pc:spChg>
        <pc:spChg chg="mod">
          <ac:chgData name="Denise Santos" userId="24dae6e64d35ca65" providerId="LiveId" clId="{6360EF82-480E-4E29-BB81-6E6F70F8893C}" dt="2024-11-22T16:31:09.973" v="2046" actId="1076"/>
          <ac:spMkLst>
            <pc:docMk/>
            <pc:sldMk cId="1789441374" sldId="323"/>
            <ac:spMk id="3" creationId="{09672F13-D5A1-99D6-6699-F78CB161045F}"/>
          </ac:spMkLst>
        </pc:spChg>
        <pc:spChg chg="mod">
          <ac:chgData name="Denise Santos" userId="24dae6e64d35ca65" providerId="LiveId" clId="{6360EF82-480E-4E29-BB81-6E6F70F8893C}" dt="2024-11-22T16:31:51.250" v="2051" actId="20577"/>
          <ac:spMkLst>
            <pc:docMk/>
            <pc:sldMk cId="1789441374" sldId="323"/>
            <ac:spMk id="4" creationId="{A9C5863A-2239-B76D-E785-5A656F160FE0}"/>
          </ac:spMkLst>
        </pc:spChg>
        <pc:spChg chg="add del mod">
          <ac:chgData name="Denise Santos" userId="24dae6e64d35ca65" providerId="LiveId" clId="{6360EF82-480E-4E29-BB81-6E6F70F8893C}" dt="2024-11-22T14:37:08.390" v="3"/>
          <ac:spMkLst>
            <pc:docMk/>
            <pc:sldMk cId="1789441374" sldId="323"/>
            <ac:spMk id="5" creationId="{B3E761D5-EFD5-C89A-0062-5EDD5D0B9B6B}"/>
          </ac:spMkLst>
        </pc:spChg>
        <pc:spChg chg="mod ord">
          <ac:chgData name="Denise Santos" userId="24dae6e64d35ca65" providerId="LiveId" clId="{6360EF82-480E-4E29-BB81-6E6F70F8893C}" dt="2024-11-22T16:23:50.593" v="2026" actId="1076"/>
          <ac:spMkLst>
            <pc:docMk/>
            <pc:sldMk cId="1789441374" sldId="323"/>
            <ac:spMk id="6" creationId="{3230247B-8E1C-6EE1-B902-D0558B01930C}"/>
          </ac:spMkLst>
        </pc:spChg>
        <pc:spChg chg="add mod ord">
          <ac:chgData name="Denise Santos" userId="24dae6e64d35ca65" providerId="LiveId" clId="{6360EF82-480E-4E29-BB81-6E6F70F8893C}" dt="2024-11-22T16:24:24.553" v="2039" actId="27636"/>
          <ac:spMkLst>
            <pc:docMk/>
            <pc:sldMk cId="1789441374" sldId="323"/>
            <ac:spMk id="7" creationId="{453A6EF5-68A7-33B8-6B2B-9C979CEC74C0}"/>
          </ac:spMkLst>
        </pc:spChg>
        <pc:spChg chg="add del mod">
          <ac:chgData name="Denise Santos" userId="24dae6e64d35ca65" providerId="LiveId" clId="{6360EF82-480E-4E29-BB81-6E6F70F8893C}" dt="2024-11-22T16:22:22.320" v="2019" actId="22"/>
          <ac:spMkLst>
            <pc:docMk/>
            <pc:sldMk cId="1789441374" sldId="323"/>
            <ac:spMk id="9" creationId="{2DE3B55E-CDA8-8997-0C29-F180F4740B44}"/>
          </ac:spMkLst>
        </pc:spChg>
        <pc:spChg chg="add del mod">
          <ac:chgData name="Denise Santos" userId="24dae6e64d35ca65" providerId="LiveId" clId="{6360EF82-480E-4E29-BB81-6E6F70F8893C}" dt="2024-11-22T16:23:44.389" v="2025" actId="21"/>
          <ac:spMkLst>
            <pc:docMk/>
            <pc:sldMk cId="1789441374" sldId="323"/>
            <ac:spMk id="16" creationId="{E42CC4BB-6FA9-D3D6-3554-75CD06B66476}"/>
          </ac:spMkLst>
        </pc:spChg>
        <pc:spChg chg="add del mod">
          <ac:chgData name="Denise Santos" userId="24dae6e64d35ca65" providerId="LiveId" clId="{6360EF82-480E-4E29-BB81-6E6F70F8893C}" dt="2024-11-22T16:23:35.026" v="2024" actId="21"/>
          <ac:spMkLst>
            <pc:docMk/>
            <pc:sldMk cId="1789441374" sldId="323"/>
            <ac:spMk id="18" creationId="{F5E9387B-04ED-94E4-071B-69775618FF3D}"/>
          </ac:spMkLst>
        </pc:spChg>
        <pc:graphicFrameChg chg="del">
          <ac:chgData name="Denise Santos" userId="24dae6e64d35ca65" providerId="LiveId" clId="{6360EF82-480E-4E29-BB81-6E6F70F8893C}" dt="2024-11-22T16:21:06.045" v="2016" actId="21"/>
          <ac:graphicFrameMkLst>
            <pc:docMk/>
            <pc:sldMk cId="1789441374" sldId="323"/>
            <ac:graphicFrameMk id="31" creationId="{7E5B2EEE-B30E-FDA3-5E36-897B197BC1A0}"/>
          </ac:graphicFrameMkLst>
        </pc:graphicFrameChg>
        <pc:picChg chg="add mod ord">
          <ac:chgData name="Denise Santos" userId="24dae6e64d35ca65" providerId="LiveId" clId="{6360EF82-480E-4E29-BB81-6E6F70F8893C}" dt="2024-11-22T16:23:23.491" v="2023" actId="1076"/>
          <ac:picMkLst>
            <pc:docMk/>
            <pc:sldMk cId="1789441374" sldId="323"/>
            <ac:picMk id="11" creationId="{075BCE89-D8ED-1834-7C8D-CF9FACF3129A}"/>
          </ac:picMkLst>
        </pc:picChg>
      </pc:sldChg>
      <pc:sldChg chg="addSp delSp modSp mod modTransition modClrScheme chgLayout">
        <pc:chgData name="Denise Santos" userId="24dae6e64d35ca65" providerId="LiveId" clId="{6360EF82-480E-4E29-BB81-6E6F70F8893C}" dt="2024-11-22T16:30:37.569" v="2045" actId="20577"/>
        <pc:sldMkLst>
          <pc:docMk/>
          <pc:sldMk cId="13076979" sldId="324"/>
        </pc:sldMkLst>
        <pc:spChg chg="mod ord">
          <ac:chgData name="Denise Santos" userId="24dae6e64d35ca65" providerId="LiveId" clId="{6360EF82-480E-4E29-BB81-6E6F70F8893C}" dt="2024-11-22T14:55:54.931" v="75" actId="1076"/>
          <ac:spMkLst>
            <pc:docMk/>
            <pc:sldMk cId="13076979" sldId="324"/>
            <ac:spMk id="2" creationId="{CACF1269-B29F-0FCC-8C46-D8BF503C3B0D}"/>
          </ac:spMkLst>
        </pc:spChg>
        <pc:spChg chg="mod">
          <ac:chgData name="Denise Santos" userId="24dae6e64d35ca65" providerId="LiveId" clId="{6360EF82-480E-4E29-BB81-6E6F70F8893C}" dt="2024-11-22T15:11:24.196" v="431" actId="20577"/>
          <ac:spMkLst>
            <pc:docMk/>
            <pc:sldMk cId="13076979" sldId="324"/>
            <ac:spMk id="3" creationId="{C78C0300-D980-C4C0-3225-94EF14C58BAB}"/>
          </ac:spMkLst>
        </pc:spChg>
        <pc:spChg chg="mod">
          <ac:chgData name="Denise Santos" userId="24dae6e64d35ca65" providerId="LiveId" clId="{6360EF82-480E-4E29-BB81-6E6F70F8893C}" dt="2024-11-22T14:50:19.222" v="14" actId="26606"/>
          <ac:spMkLst>
            <pc:docMk/>
            <pc:sldMk cId="13076979" sldId="324"/>
            <ac:spMk id="4" creationId="{F0D9DB7D-F32D-3BCC-1C79-AD393BA841A9}"/>
          </ac:spMkLst>
        </pc:spChg>
        <pc:spChg chg="del mod">
          <ac:chgData name="Denise Santos" userId="24dae6e64d35ca65" providerId="LiveId" clId="{6360EF82-480E-4E29-BB81-6E6F70F8893C}" dt="2024-11-22T15:20:38.468" v="549" actId="478"/>
          <ac:spMkLst>
            <pc:docMk/>
            <pc:sldMk cId="13076979" sldId="324"/>
            <ac:spMk id="6" creationId="{C32C0406-6CCD-07C1-595E-F2C610029B19}"/>
          </ac:spMkLst>
        </pc:spChg>
        <pc:spChg chg="add del mod">
          <ac:chgData name="Denise Santos" userId="24dae6e64d35ca65" providerId="LiveId" clId="{6360EF82-480E-4E29-BB81-6E6F70F8893C}" dt="2024-11-22T14:49:45.382" v="13" actId="22"/>
          <ac:spMkLst>
            <pc:docMk/>
            <pc:sldMk cId="13076979" sldId="324"/>
            <ac:spMk id="8" creationId="{5CF8DBD9-B9A5-A827-55A9-A6EA06D09BB4}"/>
          </ac:spMkLst>
        </pc:spChg>
        <pc:spChg chg="add del mod">
          <ac:chgData name="Denise Santos" userId="24dae6e64d35ca65" providerId="LiveId" clId="{6360EF82-480E-4E29-BB81-6E6F70F8893C}" dt="2024-11-22T15:05:42.673" v="154" actId="22"/>
          <ac:spMkLst>
            <pc:docMk/>
            <pc:sldMk cId="13076979" sldId="324"/>
            <ac:spMk id="12" creationId="{19F9AEA8-7647-E32E-062B-EA17106BD534}"/>
          </ac:spMkLst>
        </pc:spChg>
        <pc:spChg chg="add mod">
          <ac:chgData name="Denise Santos" userId="24dae6e64d35ca65" providerId="LiveId" clId="{6360EF82-480E-4E29-BB81-6E6F70F8893C}" dt="2024-11-22T16:30:37.569" v="2045" actId="20577"/>
          <ac:spMkLst>
            <pc:docMk/>
            <pc:sldMk cId="13076979" sldId="324"/>
            <ac:spMk id="15" creationId="{15835F28-256E-C057-46BA-C5C1BA5C43C9}"/>
          </ac:spMkLst>
        </pc:spChg>
        <pc:spChg chg="add mod">
          <ac:chgData name="Denise Santos" userId="24dae6e64d35ca65" providerId="LiveId" clId="{6360EF82-480E-4E29-BB81-6E6F70F8893C}" dt="2024-11-22T15:16:45.356" v="532" actId="1582"/>
          <ac:spMkLst>
            <pc:docMk/>
            <pc:sldMk cId="13076979" sldId="324"/>
            <ac:spMk id="16" creationId="{8E127293-F284-E933-EC23-E908D816BD7F}"/>
          </ac:spMkLst>
        </pc:spChg>
        <pc:spChg chg="add del mod">
          <ac:chgData name="Denise Santos" userId="24dae6e64d35ca65" providerId="LiveId" clId="{6360EF82-480E-4E29-BB81-6E6F70F8893C}" dt="2024-11-22T14:50:24.115" v="15" actId="478"/>
          <ac:spMkLst>
            <pc:docMk/>
            <pc:sldMk cId="13076979" sldId="324"/>
            <ac:spMk id="17" creationId="{5FE25F7C-7A4E-DAAE-8BE7-EC9FD2B9E2B9}"/>
          </ac:spMkLst>
        </pc:spChg>
        <pc:spChg chg="add mod">
          <ac:chgData name="Denise Santos" userId="24dae6e64d35ca65" providerId="LiveId" clId="{6360EF82-480E-4E29-BB81-6E6F70F8893C}" dt="2024-11-22T15:18:15.240" v="540" actId="1076"/>
          <ac:spMkLst>
            <pc:docMk/>
            <pc:sldMk cId="13076979" sldId="324"/>
            <ac:spMk id="18" creationId="{A7E5DAFB-D0ED-D941-7893-0D0552E00E4E}"/>
          </ac:spMkLst>
        </pc:spChg>
        <pc:spChg chg="add mod">
          <ac:chgData name="Denise Santos" userId="24dae6e64d35ca65" providerId="LiveId" clId="{6360EF82-480E-4E29-BB81-6E6F70F8893C}" dt="2024-11-22T16:30:26.448" v="2041" actId="20577"/>
          <ac:spMkLst>
            <pc:docMk/>
            <pc:sldMk cId="13076979" sldId="324"/>
            <ac:spMk id="19" creationId="{67BDF10E-9141-5B1D-FA6C-0C3F19D574A1}"/>
          </ac:spMkLst>
        </pc:spChg>
        <pc:spChg chg="add mod">
          <ac:chgData name="Denise Santos" userId="24dae6e64d35ca65" providerId="LiveId" clId="{6360EF82-480E-4E29-BB81-6E6F70F8893C}" dt="2024-11-22T15:19:26.738" v="543" actId="14100"/>
          <ac:spMkLst>
            <pc:docMk/>
            <pc:sldMk cId="13076979" sldId="324"/>
            <ac:spMk id="20" creationId="{7BE03D85-6B80-A3B3-D26A-95B4AC055407}"/>
          </ac:spMkLst>
        </pc:spChg>
        <pc:spChg chg="add del mod">
          <ac:chgData name="Denise Santos" userId="24dae6e64d35ca65" providerId="LiveId" clId="{6360EF82-480E-4E29-BB81-6E6F70F8893C}" dt="2024-11-22T14:52:35.533" v="31" actId="478"/>
          <ac:spMkLst>
            <pc:docMk/>
            <pc:sldMk cId="13076979" sldId="324"/>
            <ac:spMk id="21" creationId="{56853D6A-C2FE-7ABE-817F-E5C801C1F623}"/>
          </ac:spMkLst>
        </pc:spChg>
        <pc:spChg chg="add mod">
          <ac:chgData name="Denise Santos" userId="24dae6e64d35ca65" providerId="LiveId" clId="{6360EF82-480E-4E29-BB81-6E6F70F8893C}" dt="2024-11-22T15:20:01.568" v="547" actId="1582"/>
          <ac:spMkLst>
            <pc:docMk/>
            <pc:sldMk cId="13076979" sldId="324"/>
            <ac:spMk id="22" creationId="{2FA743ED-5550-29E8-485E-8B8045066A4B}"/>
          </ac:spMkLst>
        </pc:spChg>
        <pc:spChg chg="add del mod">
          <ac:chgData name="Denise Santos" userId="24dae6e64d35ca65" providerId="LiveId" clId="{6360EF82-480E-4E29-BB81-6E6F70F8893C}" dt="2024-11-22T15:20:56.275" v="550" actId="21"/>
          <ac:spMkLst>
            <pc:docMk/>
            <pc:sldMk cId="13076979" sldId="324"/>
            <ac:spMk id="24" creationId="{81DA3835-A678-EC6B-9AD7-2F95D7352775}"/>
          </ac:spMkLst>
        </pc:spChg>
        <pc:spChg chg="add mod">
          <ac:chgData name="Denise Santos" userId="24dae6e64d35ca65" providerId="LiveId" clId="{6360EF82-480E-4E29-BB81-6E6F70F8893C}" dt="2024-11-22T15:22:40.889" v="552" actId="14100"/>
          <ac:spMkLst>
            <pc:docMk/>
            <pc:sldMk cId="13076979" sldId="324"/>
            <ac:spMk id="25" creationId="{87B8470E-9645-24CC-0144-B2E0ADE01D61}"/>
          </ac:spMkLst>
        </pc:spChg>
        <pc:spChg chg="add mod">
          <ac:chgData name="Denise Santos" userId="24dae6e64d35ca65" providerId="LiveId" clId="{6360EF82-480E-4E29-BB81-6E6F70F8893C}" dt="2024-11-22T15:23:02.877" v="554" actId="1076"/>
          <ac:spMkLst>
            <pc:docMk/>
            <pc:sldMk cId="13076979" sldId="324"/>
            <ac:spMk id="26" creationId="{A5CB4873-45E0-B16F-C934-6C0D4AD469BF}"/>
          </ac:spMkLst>
        </pc:spChg>
        <pc:spChg chg="add mod">
          <ac:chgData name="Denise Santos" userId="24dae6e64d35ca65" providerId="LiveId" clId="{6360EF82-480E-4E29-BB81-6E6F70F8893C}" dt="2024-11-22T15:23:29.568" v="557" actId="14100"/>
          <ac:spMkLst>
            <pc:docMk/>
            <pc:sldMk cId="13076979" sldId="324"/>
            <ac:spMk id="27" creationId="{2C320687-E1BD-5ED2-D4D7-A7FC1BB48C6C}"/>
          </ac:spMkLst>
        </pc:spChg>
        <pc:spChg chg="add mod">
          <ac:chgData name="Denise Santos" userId="24dae6e64d35ca65" providerId="LiveId" clId="{6360EF82-480E-4E29-BB81-6E6F70F8893C}" dt="2024-11-22T15:23:52.492" v="560" actId="688"/>
          <ac:spMkLst>
            <pc:docMk/>
            <pc:sldMk cId="13076979" sldId="324"/>
            <ac:spMk id="28" creationId="{33CADE02-E43B-BFF8-2CB7-42E854A6BA46}"/>
          </ac:spMkLst>
        </pc:spChg>
        <pc:spChg chg="add mod">
          <ac:chgData name="Denise Santos" userId="24dae6e64d35ca65" providerId="LiveId" clId="{6360EF82-480E-4E29-BB81-6E6F70F8893C}" dt="2024-11-22T15:24:05.091" v="562" actId="1076"/>
          <ac:spMkLst>
            <pc:docMk/>
            <pc:sldMk cId="13076979" sldId="324"/>
            <ac:spMk id="29" creationId="{35D4E2C2-6C34-2A21-957E-340D31D72EEB}"/>
          </ac:spMkLst>
        </pc:spChg>
        <pc:spChg chg="add mod">
          <ac:chgData name="Denise Santos" userId="24dae6e64d35ca65" providerId="LiveId" clId="{6360EF82-480E-4E29-BB81-6E6F70F8893C}" dt="2024-11-22T15:25:52.151" v="575" actId="1076"/>
          <ac:spMkLst>
            <pc:docMk/>
            <pc:sldMk cId="13076979" sldId="324"/>
            <ac:spMk id="30" creationId="{6804995F-0720-26DC-A770-A0CE1A5C12C6}"/>
          </ac:spMkLst>
        </pc:spChg>
        <pc:spChg chg="add mod">
          <ac:chgData name="Denise Santos" userId="24dae6e64d35ca65" providerId="LiveId" clId="{6360EF82-480E-4E29-BB81-6E6F70F8893C}" dt="2024-11-22T15:26:40.805" v="585" actId="1076"/>
          <ac:spMkLst>
            <pc:docMk/>
            <pc:sldMk cId="13076979" sldId="324"/>
            <ac:spMk id="31" creationId="{342795F4-F445-C5E2-82CD-42AF7BA03A20}"/>
          </ac:spMkLst>
        </pc:spChg>
        <pc:spChg chg="add mod">
          <ac:chgData name="Denise Santos" userId="24dae6e64d35ca65" providerId="LiveId" clId="{6360EF82-480E-4E29-BB81-6E6F70F8893C}" dt="2024-11-22T15:27:00.706" v="590" actId="1076"/>
          <ac:spMkLst>
            <pc:docMk/>
            <pc:sldMk cId="13076979" sldId="324"/>
            <ac:spMk id="32" creationId="{91A65AAA-34AC-ED9B-3AF2-2180D7A88039}"/>
          </ac:spMkLst>
        </pc:spChg>
        <pc:spChg chg="add mod">
          <ac:chgData name="Denise Santos" userId="24dae6e64d35ca65" providerId="LiveId" clId="{6360EF82-480E-4E29-BB81-6E6F70F8893C}" dt="2024-11-22T15:27:36.187" v="605" actId="20577"/>
          <ac:spMkLst>
            <pc:docMk/>
            <pc:sldMk cId="13076979" sldId="324"/>
            <ac:spMk id="33" creationId="{67A24DA1-A6C5-B8C1-8212-BEA771624942}"/>
          </ac:spMkLst>
        </pc:spChg>
        <pc:spChg chg="add mod">
          <ac:chgData name="Denise Santos" userId="24dae6e64d35ca65" providerId="LiveId" clId="{6360EF82-480E-4E29-BB81-6E6F70F8893C}" dt="2024-11-22T15:28:09.020" v="612" actId="1076"/>
          <ac:spMkLst>
            <pc:docMk/>
            <pc:sldMk cId="13076979" sldId="324"/>
            <ac:spMk id="34" creationId="{1A9E6135-8985-E0CC-B1FC-2533196F84E0}"/>
          </ac:spMkLst>
        </pc:spChg>
        <pc:graphicFrameChg chg="del">
          <ac:chgData name="Denise Santos" userId="24dae6e64d35ca65" providerId="LiveId" clId="{6360EF82-480E-4E29-BB81-6E6F70F8893C}" dt="2024-11-22T14:49:40.536" v="12" actId="478"/>
          <ac:graphicFrameMkLst>
            <pc:docMk/>
            <pc:sldMk cId="13076979" sldId="324"/>
            <ac:graphicFrameMk id="7" creationId="{EC8D171E-B860-C95A-396E-D113B525C673}"/>
          </ac:graphicFrameMkLst>
        </pc:graphicFrameChg>
        <pc:picChg chg="add del mod ord modCrop">
          <ac:chgData name="Denise Santos" userId="24dae6e64d35ca65" providerId="LiveId" clId="{6360EF82-480E-4E29-BB81-6E6F70F8893C}" dt="2024-11-22T15:05:33.351" v="153" actId="478"/>
          <ac:picMkLst>
            <pc:docMk/>
            <pc:sldMk cId="13076979" sldId="324"/>
            <ac:picMk id="10" creationId="{AB888B93-4645-DDB9-45D4-1B5C62C1C8F0}"/>
          </ac:picMkLst>
        </pc:picChg>
        <pc:picChg chg="add mod ord modCrop">
          <ac:chgData name="Denise Santos" userId="24dae6e64d35ca65" providerId="LiveId" clId="{6360EF82-480E-4E29-BB81-6E6F70F8893C}" dt="2024-11-22T15:17:54.070" v="539" actId="1076"/>
          <ac:picMkLst>
            <pc:docMk/>
            <pc:sldMk cId="13076979" sldId="324"/>
            <ac:picMk id="14" creationId="{7AA28ADF-A370-0382-8103-ADD374114835}"/>
          </ac:picMkLst>
        </pc:picChg>
      </pc:sldChg>
      <pc:sldChg chg="addSp modSp mod modTransition">
        <pc:chgData name="Denise Santos" userId="24dae6e64d35ca65" providerId="LiveId" clId="{6360EF82-480E-4E29-BB81-6E6F70F8893C}" dt="2024-11-22T16:26:36.062" v="2040"/>
        <pc:sldMkLst>
          <pc:docMk/>
          <pc:sldMk cId="4172193606" sldId="325"/>
        </pc:sldMkLst>
        <pc:spChg chg="mod">
          <ac:chgData name="Denise Santos" userId="24dae6e64d35ca65" providerId="LiveId" clId="{6360EF82-480E-4E29-BB81-6E6F70F8893C}" dt="2024-11-22T15:43:43.410" v="771" actId="20577"/>
          <ac:spMkLst>
            <pc:docMk/>
            <pc:sldMk cId="4172193606" sldId="325"/>
            <ac:spMk id="2" creationId="{84870D27-F8F6-F74E-8D75-E43F3F8268DB}"/>
          </ac:spMkLst>
        </pc:spChg>
        <pc:spChg chg="mod">
          <ac:chgData name="Denise Santos" userId="24dae6e64d35ca65" providerId="LiveId" clId="{6360EF82-480E-4E29-BB81-6E6F70F8893C}" dt="2024-11-22T15:42:22.457" v="764" actId="20577"/>
          <ac:spMkLst>
            <pc:docMk/>
            <pc:sldMk cId="4172193606" sldId="325"/>
            <ac:spMk id="3" creationId="{D4917992-9590-2C24-2BB4-2B8BE1CFDB8B}"/>
          </ac:spMkLst>
        </pc:spChg>
        <pc:spChg chg="add mod">
          <ac:chgData name="Denise Santos" userId="24dae6e64d35ca65" providerId="LiveId" clId="{6360EF82-480E-4E29-BB81-6E6F70F8893C}" dt="2024-11-22T15:42:48.413" v="766" actId="13822"/>
          <ac:spMkLst>
            <pc:docMk/>
            <pc:sldMk cId="4172193606" sldId="325"/>
            <ac:spMk id="4" creationId="{87C33F96-45F9-77BA-32E4-F281E9A39175}"/>
          </ac:spMkLst>
        </pc:spChg>
        <pc:spChg chg="add mod">
          <ac:chgData name="Denise Santos" userId="24dae6e64d35ca65" providerId="LiveId" clId="{6360EF82-480E-4E29-BB81-6E6F70F8893C}" dt="2024-11-22T15:43:06.824" v="769" actId="13822"/>
          <ac:spMkLst>
            <pc:docMk/>
            <pc:sldMk cId="4172193606" sldId="325"/>
            <ac:spMk id="5" creationId="{0309BBC9-90A4-91E5-54CF-2FD19D3964A4}"/>
          </ac:spMkLst>
        </pc:spChg>
      </pc:sldChg>
      <pc:sldChg chg="addSp delSp modSp mod modTransition">
        <pc:chgData name="Denise Santos" userId="24dae6e64d35ca65" providerId="LiveId" clId="{6360EF82-480E-4E29-BB81-6E6F70F8893C}" dt="2024-11-22T16:26:36.062" v="2040"/>
        <pc:sldMkLst>
          <pc:docMk/>
          <pc:sldMk cId="3166567255" sldId="326"/>
        </pc:sldMkLst>
        <pc:spChg chg="add del mod">
          <ac:chgData name="Denise Santos" userId="24dae6e64d35ca65" providerId="LiveId" clId="{6360EF82-480E-4E29-BB81-6E6F70F8893C}" dt="2024-11-22T15:46:59.307" v="888" actId="478"/>
          <ac:spMkLst>
            <pc:docMk/>
            <pc:sldMk cId="3166567255" sldId="326"/>
            <ac:spMk id="3" creationId="{3B250E4C-2924-3690-48CF-7B2A315F221D}"/>
          </ac:spMkLst>
        </pc:spChg>
        <pc:spChg chg="mod">
          <ac:chgData name="Denise Santos" userId="24dae6e64d35ca65" providerId="LiveId" clId="{6360EF82-480E-4E29-BB81-6E6F70F8893C}" dt="2024-11-22T15:48:43.624" v="928" actId="20577"/>
          <ac:spMkLst>
            <pc:docMk/>
            <pc:sldMk cId="3166567255" sldId="326"/>
            <ac:spMk id="4" creationId="{44B0BD4F-42ED-EA10-83D3-1D6EC924677E}"/>
          </ac:spMkLst>
        </pc:spChg>
        <pc:spChg chg="add del mod">
          <ac:chgData name="Denise Santos" userId="24dae6e64d35ca65" providerId="LiveId" clId="{6360EF82-480E-4E29-BB81-6E6F70F8893C}" dt="2024-11-22T15:48:24.395" v="902" actId="21"/>
          <ac:spMkLst>
            <pc:docMk/>
            <pc:sldMk cId="3166567255" sldId="326"/>
            <ac:spMk id="7" creationId="{533744BE-EE12-2CA8-26EA-23FC5982B456}"/>
          </ac:spMkLst>
        </pc:spChg>
        <pc:spChg chg="mod">
          <ac:chgData name="Denise Santos" userId="24dae6e64d35ca65" providerId="LiveId" clId="{6360EF82-480E-4E29-BB81-6E6F70F8893C}" dt="2024-11-22T16:03:52.383" v="1024" actId="20577"/>
          <ac:spMkLst>
            <pc:docMk/>
            <pc:sldMk cId="3166567255" sldId="326"/>
            <ac:spMk id="9" creationId="{94F52749-AB9F-B40F-18CE-DAFC4472F7DB}"/>
          </ac:spMkLst>
        </pc:spChg>
        <pc:spChg chg="del">
          <ac:chgData name="Denise Santos" userId="24dae6e64d35ca65" providerId="LiveId" clId="{6360EF82-480E-4E29-BB81-6E6F70F8893C}" dt="2024-11-22T15:47:39.209" v="895" actId="478"/>
          <ac:spMkLst>
            <pc:docMk/>
            <pc:sldMk cId="3166567255" sldId="326"/>
            <ac:spMk id="11" creationId="{2A31AA9D-AD6A-52C3-7F38-37F0543A3FCB}"/>
          </ac:spMkLst>
        </pc:spChg>
        <pc:spChg chg="del">
          <ac:chgData name="Denise Santos" userId="24dae6e64d35ca65" providerId="LiveId" clId="{6360EF82-480E-4E29-BB81-6E6F70F8893C}" dt="2024-11-22T15:47:34.216" v="894" actId="478"/>
          <ac:spMkLst>
            <pc:docMk/>
            <pc:sldMk cId="3166567255" sldId="326"/>
            <ac:spMk id="12" creationId="{33200DA0-CE47-2119-C84C-71156A11E3BE}"/>
          </ac:spMkLst>
        </pc:spChg>
        <pc:spChg chg="del">
          <ac:chgData name="Denise Santos" userId="24dae6e64d35ca65" providerId="LiveId" clId="{6360EF82-480E-4E29-BB81-6E6F70F8893C}" dt="2024-11-22T15:48:02.566" v="898" actId="21"/>
          <ac:spMkLst>
            <pc:docMk/>
            <pc:sldMk cId="3166567255" sldId="326"/>
            <ac:spMk id="13" creationId="{06229DF3-8541-6E51-AF61-FC2B2D098FC7}"/>
          </ac:spMkLst>
        </pc:spChg>
        <pc:spChg chg="del mod">
          <ac:chgData name="Denise Santos" userId="24dae6e64d35ca65" providerId="LiveId" clId="{6360EF82-480E-4E29-BB81-6E6F70F8893C}" dt="2024-11-22T15:48:33.879" v="904" actId="21"/>
          <ac:spMkLst>
            <pc:docMk/>
            <pc:sldMk cId="3166567255" sldId="326"/>
            <ac:spMk id="14" creationId="{91B2ABFA-D102-1C33-006D-E6A1B96CCECE}"/>
          </ac:spMkLst>
        </pc:spChg>
        <pc:spChg chg="del mod">
          <ac:chgData name="Denise Santos" userId="24dae6e64d35ca65" providerId="LiveId" clId="{6360EF82-480E-4E29-BB81-6E6F70F8893C}" dt="2024-11-22T15:48:18.551" v="901" actId="21"/>
          <ac:spMkLst>
            <pc:docMk/>
            <pc:sldMk cId="3166567255" sldId="326"/>
            <ac:spMk id="15" creationId="{1775F0F3-9E86-1753-A2BD-C32AF0E17ED6}"/>
          </ac:spMkLst>
        </pc:spChg>
        <pc:spChg chg="del mod">
          <ac:chgData name="Denise Santos" userId="24dae6e64d35ca65" providerId="LiveId" clId="{6360EF82-480E-4E29-BB81-6E6F70F8893C}" dt="2024-11-22T15:47:07.196" v="890" actId="478"/>
          <ac:spMkLst>
            <pc:docMk/>
            <pc:sldMk cId="3166567255" sldId="326"/>
            <ac:spMk id="16" creationId="{04A1D354-DC8E-A235-8F3B-846809622F32}"/>
          </ac:spMkLst>
        </pc:spChg>
        <pc:spChg chg="add del mod">
          <ac:chgData name="Denise Santos" userId="24dae6e64d35ca65" providerId="LiveId" clId="{6360EF82-480E-4E29-BB81-6E6F70F8893C}" dt="2024-11-22T15:49:00.272" v="930" actId="21"/>
          <ac:spMkLst>
            <pc:docMk/>
            <pc:sldMk cId="3166567255" sldId="326"/>
            <ac:spMk id="17" creationId="{A3984C36-9E98-0DA0-0DA2-0D5CEE5B9952}"/>
          </ac:spMkLst>
        </pc:spChg>
        <pc:spChg chg="add del mod">
          <ac:chgData name="Denise Santos" userId="24dae6e64d35ca65" providerId="LiveId" clId="{6360EF82-480E-4E29-BB81-6E6F70F8893C}" dt="2024-11-22T15:48:55.286" v="929" actId="21"/>
          <ac:spMkLst>
            <pc:docMk/>
            <pc:sldMk cId="3166567255" sldId="326"/>
            <ac:spMk id="19" creationId="{55C2106E-3FE7-5841-36E5-00B09B935227}"/>
          </ac:spMkLst>
        </pc:spChg>
        <pc:spChg chg="add del mod">
          <ac:chgData name="Denise Santos" userId="24dae6e64d35ca65" providerId="LiveId" clId="{6360EF82-480E-4E29-BB81-6E6F70F8893C}" dt="2024-11-22T15:47:55.838" v="897" actId="21"/>
          <ac:spMkLst>
            <pc:docMk/>
            <pc:sldMk cId="3166567255" sldId="326"/>
            <ac:spMk id="21" creationId="{3F9531E3-9519-AF01-BF1F-2D9A7B144ABF}"/>
          </ac:spMkLst>
        </pc:spChg>
        <pc:spChg chg="add del mod">
          <ac:chgData name="Denise Santos" userId="24dae6e64d35ca65" providerId="LiveId" clId="{6360EF82-480E-4E29-BB81-6E6F70F8893C}" dt="2024-11-22T15:47:50.204" v="896" actId="21"/>
          <ac:spMkLst>
            <pc:docMk/>
            <pc:sldMk cId="3166567255" sldId="326"/>
            <ac:spMk id="23" creationId="{1180D14D-4F6B-00D7-A077-258F18E3121B}"/>
          </ac:spMkLst>
        </pc:spChg>
        <pc:spChg chg="add del mod">
          <ac:chgData name="Denise Santos" userId="24dae6e64d35ca65" providerId="LiveId" clId="{6360EF82-480E-4E29-BB81-6E6F70F8893C}" dt="2024-11-22T15:48:10.022" v="899" actId="21"/>
          <ac:spMkLst>
            <pc:docMk/>
            <pc:sldMk cId="3166567255" sldId="326"/>
            <ac:spMk id="25" creationId="{6C2580FA-CE03-A8C3-1207-304C7156121B}"/>
          </ac:spMkLst>
        </pc:spChg>
        <pc:spChg chg="add mod">
          <ac:chgData name="Denise Santos" userId="24dae6e64d35ca65" providerId="LiveId" clId="{6360EF82-480E-4E29-BB81-6E6F70F8893C}" dt="2024-11-22T15:49:23.908" v="933" actId="13822"/>
          <ac:spMkLst>
            <pc:docMk/>
            <pc:sldMk cId="3166567255" sldId="326"/>
            <ac:spMk id="26" creationId="{6D775563-28C9-EC2A-356A-01AA3E606B29}"/>
          </ac:spMkLst>
        </pc:spChg>
        <pc:spChg chg="add del mod">
          <ac:chgData name="Denise Santos" userId="24dae6e64d35ca65" providerId="LiveId" clId="{6360EF82-480E-4E29-BB81-6E6F70F8893C}" dt="2024-11-22T15:54:31.102" v="935" actId="931"/>
          <ac:spMkLst>
            <pc:docMk/>
            <pc:sldMk cId="3166567255" sldId="326"/>
            <ac:spMk id="28" creationId="{632FF6DB-04D2-2C05-B0AC-E9FB7FAFB0F7}"/>
          </ac:spMkLst>
        </pc:spChg>
        <pc:spChg chg="add del mod">
          <ac:chgData name="Denise Santos" userId="24dae6e64d35ca65" providerId="LiveId" clId="{6360EF82-480E-4E29-BB81-6E6F70F8893C}" dt="2024-11-22T16:03:25.788" v="976" actId="21"/>
          <ac:spMkLst>
            <pc:docMk/>
            <pc:sldMk cId="3166567255" sldId="326"/>
            <ac:spMk id="35" creationId="{24129E3E-EC70-2CF7-B233-272C031CF8F9}"/>
          </ac:spMkLst>
        </pc:spChg>
        <pc:picChg chg="add del mod">
          <ac:chgData name="Denise Santos" userId="24dae6e64d35ca65" providerId="LiveId" clId="{6360EF82-480E-4E29-BB81-6E6F70F8893C}" dt="2024-11-22T16:03:02.338" v="974" actId="478"/>
          <ac:picMkLst>
            <pc:docMk/>
            <pc:sldMk cId="3166567255" sldId="326"/>
            <ac:picMk id="30" creationId="{6B810EA3-180F-7BB1-1982-C4E0A3E27E9B}"/>
          </ac:picMkLst>
        </pc:picChg>
        <pc:picChg chg="add mod">
          <ac:chgData name="Denise Santos" userId="24dae6e64d35ca65" providerId="LiveId" clId="{6360EF82-480E-4E29-BB81-6E6F70F8893C}" dt="2024-11-22T16:02:58.819" v="973" actId="1076"/>
          <ac:picMkLst>
            <pc:docMk/>
            <pc:sldMk cId="3166567255" sldId="326"/>
            <ac:picMk id="33" creationId="{FF637C1E-0F62-C163-27D9-5F0CCE6934DC}"/>
          </ac:picMkLst>
        </pc:picChg>
        <pc:picChg chg="del">
          <ac:chgData name="Denise Santos" userId="24dae6e64d35ca65" providerId="LiveId" clId="{6360EF82-480E-4E29-BB81-6E6F70F8893C}" dt="2024-11-22T15:54:19.568" v="934" actId="478"/>
          <ac:picMkLst>
            <pc:docMk/>
            <pc:sldMk cId="3166567255" sldId="326"/>
            <ac:picMk id="83" creationId="{E40F9C8F-948F-93B6-1350-A3D4F824F37D}"/>
          </ac:picMkLst>
        </pc:picChg>
        <pc:picChg chg="del">
          <ac:chgData name="Denise Santos" userId="24dae6e64d35ca65" providerId="LiveId" clId="{6360EF82-480E-4E29-BB81-6E6F70F8893C}" dt="2024-11-22T15:47:17" v="892" actId="478"/>
          <ac:picMkLst>
            <pc:docMk/>
            <pc:sldMk cId="3166567255" sldId="326"/>
            <ac:picMk id="84" creationId="{EF31D45C-8AF6-65DA-A38E-D2E75B8C42BE}"/>
          </ac:picMkLst>
        </pc:picChg>
        <pc:picChg chg="del">
          <ac:chgData name="Denise Santos" userId="24dae6e64d35ca65" providerId="LiveId" clId="{6360EF82-480E-4E29-BB81-6E6F70F8893C}" dt="2024-11-22T15:47:19.045" v="893" actId="478"/>
          <ac:picMkLst>
            <pc:docMk/>
            <pc:sldMk cId="3166567255" sldId="326"/>
            <ac:picMk id="85" creationId="{2BA6CF86-4221-411D-6139-E5B4333F686F}"/>
          </ac:picMkLst>
        </pc:picChg>
        <pc:picChg chg="del">
          <ac:chgData name="Denise Santos" userId="24dae6e64d35ca65" providerId="LiveId" clId="{6360EF82-480E-4E29-BB81-6E6F70F8893C}" dt="2024-11-22T15:46:57.174" v="887" actId="478"/>
          <ac:picMkLst>
            <pc:docMk/>
            <pc:sldMk cId="3166567255" sldId="326"/>
            <ac:picMk id="86" creationId="{C8201693-86F9-82F7-CF77-64B5FEF835A8}"/>
          </ac:picMkLst>
        </pc:picChg>
      </pc:sldChg>
      <pc:sldChg chg="add del">
        <pc:chgData name="Denise Santos" userId="24dae6e64d35ca65" providerId="LiveId" clId="{6360EF82-480E-4E29-BB81-6E6F70F8893C}" dt="2024-11-22T15:44:58.509" v="789" actId="47"/>
        <pc:sldMkLst>
          <pc:docMk/>
          <pc:sldMk cId="993688383" sldId="327"/>
        </pc:sldMkLst>
      </pc:sldChg>
      <pc:sldChg chg="add del">
        <pc:chgData name="Denise Santos" userId="24dae6e64d35ca65" providerId="LiveId" clId="{6360EF82-480E-4E29-BB81-6E6F70F8893C}" dt="2024-11-22T15:44:49.898" v="786" actId="47"/>
        <pc:sldMkLst>
          <pc:docMk/>
          <pc:sldMk cId="2683904501" sldId="328"/>
        </pc:sldMkLst>
      </pc:sldChg>
      <pc:sldChg chg="add del">
        <pc:chgData name="Denise Santos" userId="24dae6e64d35ca65" providerId="LiveId" clId="{6360EF82-480E-4E29-BB81-6E6F70F8893C}" dt="2024-11-22T15:44:46.538" v="785" actId="47"/>
        <pc:sldMkLst>
          <pc:docMk/>
          <pc:sldMk cId="2526815652" sldId="329"/>
        </pc:sldMkLst>
      </pc:sldChg>
      <pc:sldChg chg="del">
        <pc:chgData name="Denise Santos" userId="24dae6e64d35ca65" providerId="LiveId" clId="{6360EF82-480E-4E29-BB81-6E6F70F8893C}" dt="2024-11-22T15:44:04.834" v="772" actId="47"/>
        <pc:sldMkLst>
          <pc:docMk/>
          <pc:sldMk cId="3054453776" sldId="330"/>
        </pc:sldMkLst>
      </pc:sldChg>
      <pc:sldChg chg="modSp add del mod modTransition">
        <pc:chgData name="Denise Santos" userId="24dae6e64d35ca65" providerId="LiveId" clId="{6360EF82-480E-4E29-BB81-6E6F70F8893C}" dt="2024-11-22T16:26:36.062" v="2040"/>
        <pc:sldMkLst>
          <pc:docMk/>
          <pc:sldMk cId="4206148527" sldId="331"/>
        </pc:sldMkLst>
        <pc:spChg chg="mod">
          <ac:chgData name="Denise Santos" userId="24dae6e64d35ca65" providerId="LiveId" clId="{6360EF82-480E-4E29-BB81-6E6F70F8893C}" dt="2024-11-22T15:46:40.573" v="886" actId="404"/>
          <ac:spMkLst>
            <pc:docMk/>
            <pc:sldMk cId="4206148527" sldId="331"/>
            <ac:spMk id="5" creationId="{037AAD62-A7B8-DCFD-7FCE-9F16BFC7B4A0}"/>
          </ac:spMkLst>
        </pc:spChg>
      </pc:sldChg>
      <pc:sldChg chg="add del">
        <pc:chgData name="Denise Santos" userId="24dae6e64d35ca65" providerId="LiveId" clId="{6360EF82-480E-4E29-BB81-6E6F70F8893C}" dt="2024-11-22T15:44:52.905" v="787" actId="47"/>
        <pc:sldMkLst>
          <pc:docMk/>
          <pc:sldMk cId="3234872329" sldId="332"/>
        </pc:sldMkLst>
      </pc:sldChg>
      <pc:sldChg chg="add del">
        <pc:chgData name="Denise Santos" userId="24dae6e64d35ca65" providerId="LiveId" clId="{6360EF82-480E-4E29-BB81-6E6F70F8893C}" dt="2024-11-22T15:44:55.013" v="788" actId="47"/>
        <pc:sldMkLst>
          <pc:docMk/>
          <pc:sldMk cId="2403940975" sldId="333"/>
        </pc:sldMkLst>
      </pc:sldChg>
      <pc:sldChg chg="addSp delSp modSp new mod modTransition">
        <pc:chgData name="Denise Santos" userId="24dae6e64d35ca65" providerId="LiveId" clId="{6360EF82-480E-4E29-BB81-6E6F70F8893C}" dt="2024-11-22T16:26:36.062" v="2040"/>
        <pc:sldMkLst>
          <pc:docMk/>
          <pc:sldMk cId="3538529570" sldId="334"/>
        </pc:sldMkLst>
        <pc:spChg chg="mod">
          <ac:chgData name="Denise Santos" userId="24dae6e64d35ca65" providerId="LiveId" clId="{6360EF82-480E-4E29-BB81-6E6F70F8893C}" dt="2024-11-22T15:13:14.554" v="496" actId="404"/>
          <ac:spMkLst>
            <pc:docMk/>
            <pc:sldMk cId="3538529570" sldId="334"/>
            <ac:spMk id="2" creationId="{B71CDA88-4C42-E623-6CA0-A106B58825BD}"/>
          </ac:spMkLst>
        </pc:spChg>
        <pc:spChg chg="mod">
          <ac:chgData name="Denise Santos" userId="24dae6e64d35ca65" providerId="LiveId" clId="{6360EF82-480E-4E29-BB81-6E6F70F8893C}" dt="2024-11-22T15:13:40.912" v="521" actId="20577"/>
          <ac:spMkLst>
            <pc:docMk/>
            <pc:sldMk cId="3538529570" sldId="334"/>
            <ac:spMk id="3" creationId="{50359377-1E72-C1A5-C107-32EFFDEDEB16}"/>
          </ac:spMkLst>
        </pc:spChg>
        <pc:spChg chg="del">
          <ac:chgData name="Denise Santos" userId="24dae6e64d35ca65" providerId="LiveId" clId="{6360EF82-480E-4E29-BB81-6E6F70F8893C}" dt="2024-11-22T15:01:07.970" v="122" actId="22"/>
          <ac:spMkLst>
            <pc:docMk/>
            <pc:sldMk cId="3538529570" sldId="334"/>
            <ac:spMk id="5" creationId="{86499C08-6955-E2A9-4DAE-11C415F2F42F}"/>
          </ac:spMkLst>
        </pc:spChg>
        <pc:spChg chg="mod">
          <ac:chgData name="Denise Santos" userId="24dae6e64d35ca65" providerId="LiveId" clId="{6360EF82-480E-4E29-BB81-6E6F70F8893C}" dt="2024-11-22T15:12:23.824" v="450" actId="14100"/>
          <ac:spMkLst>
            <pc:docMk/>
            <pc:sldMk cId="3538529570" sldId="334"/>
            <ac:spMk id="6" creationId="{EE82D17A-FC74-339E-5E1A-ECCA5A01479B}"/>
          </ac:spMkLst>
        </pc:spChg>
        <pc:spChg chg="add mod">
          <ac:chgData name="Denise Santos" userId="24dae6e64d35ca65" providerId="LiveId" clId="{6360EF82-480E-4E29-BB81-6E6F70F8893C}" dt="2024-11-22T15:15:51.440" v="528" actId="14100"/>
          <ac:spMkLst>
            <pc:docMk/>
            <pc:sldMk cId="3538529570" sldId="334"/>
            <ac:spMk id="9" creationId="{984B85EC-1A20-7731-5B6F-8D483F7D17EC}"/>
          </ac:spMkLst>
        </pc:spChg>
        <pc:picChg chg="add mod ord modCrop">
          <ac:chgData name="Denise Santos" userId="24dae6e64d35ca65" providerId="LiveId" clId="{6360EF82-480E-4E29-BB81-6E6F70F8893C}" dt="2024-11-22T15:13:30.288" v="497" actId="1076"/>
          <ac:picMkLst>
            <pc:docMk/>
            <pc:sldMk cId="3538529570" sldId="334"/>
            <ac:picMk id="8" creationId="{5CD25C60-AE5B-1543-9310-EB04BDA787F4}"/>
          </ac:picMkLst>
        </pc:picChg>
      </pc:sldChg>
    </pc:docChg>
  </pc:docChgLst>
</pc:chgInfo>
</file>

<file path=ppt/media/image1.png>
</file>

<file path=ppt/media/image10.jpg>
</file>

<file path=ppt/media/image11.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8710A2-1535-B147-B3BB-C1589046255C}" type="datetimeFigureOut">
              <a:rPr lang="en-US" smtClean="0"/>
              <a:t>11/22/2024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D99F43-FFA2-D94E-9493-556FC2A4F32F}" type="slidenum">
              <a:rPr lang="en-US" smtClean="0"/>
              <a:t>‹#›</a:t>
            </a:fld>
            <a:endParaRPr lang="en-US" dirty="0"/>
          </a:p>
        </p:txBody>
      </p:sp>
    </p:spTree>
    <p:extLst>
      <p:ext uri="{BB962C8B-B14F-4D97-AF65-F5344CB8AC3E}">
        <p14:creationId xmlns:p14="http://schemas.microsoft.com/office/powerpoint/2010/main" val="1633249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E5307491-23CE-8355-10C4-42A34B90B34F}"/>
              </a:ext>
            </a:extLst>
          </p:cNvPr>
          <p:cNvSpPr>
            <a:spLocks noGrp="1"/>
          </p:cNvSpPr>
          <p:nvPr>
            <p:ph type="body" sz="quarter" idx="11"/>
          </p:nvPr>
        </p:nvSpPr>
        <p:spPr>
          <a:xfrm>
            <a:off x="5425440" y="54864"/>
            <a:ext cx="6766560" cy="6858000"/>
          </a:xfrm>
        </p:spPr>
        <p:txBody>
          <a:bodyPr lIns="0" tIns="0" rIns="0" bIns="0" anchor="t">
            <a:noAutofit/>
          </a:bodyPr>
          <a:lstStyle>
            <a:lvl1pPr marL="0" indent="0" algn="r">
              <a:lnSpc>
                <a:spcPct val="75000"/>
              </a:lnSpc>
              <a:spcBef>
                <a:spcPts val="0"/>
              </a:spcBef>
              <a:buNone/>
              <a:defRPr sz="8800" b="1" cap="all" baseline="0">
                <a:ln w="34925">
                  <a:solidFill>
                    <a:schemeClr val="accent6"/>
                  </a:solidFill>
                </a:ln>
                <a:noFill/>
                <a:latin typeface="+mj-lt"/>
              </a:defRPr>
            </a:lvl1pPr>
          </a:lstStyle>
          <a:p>
            <a:pPr lvl="0"/>
            <a:r>
              <a:rPr lang="en-US"/>
              <a:t>Click to edit Master text styles</a:t>
            </a:r>
          </a:p>
        </p:txBody>
      </p:sp>
      <p:sp>
        <p:nvSpPr>
          <p:cNvPr id="14" name="Picture Placeholder 13">
            <a:extLst>
              <a:ext uri="{FF2B5EF4-FFF2-40B4-BE49-F238E27FC236}">
                <a16:creationId xmlns:a16="http://schemas.microsoft.com/office/drawing/2014/main" id="{60281A97-4CBB-9CF7-7CD9-6BA4C201060B}"/>
              </a:ext>
            </a:extLst>
          </p:cNvPr>
          <p:cNvSpPr>
            <a:spLocks noGrp="1"/>
          </p:cNvSpPr>
          <p:nvPr>
            <p:ph type="pic" sz="quarter" idx="10"/>
          </p:nvPr>
        </p:nvSpPr>
        <p:spPr>
          <a:xfrm>
            <a:off x="4319449" y="0"/>
            <a:ext cx="7872551" cy="6857997"/>
          </a:xfrm>
          <a:custGeom>
            <a:avLst/>
            <a:gdLst>
              <a:gd name="connsiteX0" fmla="*/ 0 w 7872551"/>
              <a:gd name="connsiteY0" fmla="*/ 0 h 6857997"/>
              <a:gd name="connsiteX1" fmla="*/ 2373474 w 7872551"/>
              <a:gd name="connsiteY1" fmla="*/ 0 h 6857997"/>
              <a:gd name="connsiteX2" fmla="*/ 7872551 w 7872551"/>
              <a:gd name="connsiteY2" fmla="*/ 2160200 h 6857997"/>
              <a:gd name="connsiteX3" fmla="*/ 7872551 w 7872551"/>
              <a:gd name="connsiteY3" fmla="*/ 2528750 h 6857997"/>
              <a:gd name="connsiteX4" fmla="*/ 2484415 w 7872551"/>
              <a:gd name="connsiteY4" fmla="*/ 6857997 h 6857997"/>
              <a:gd name="connsiteX5" fmla="*/ 1045423 w 7872551"/>
              <a:gd name="connsiteY5" fmla="*/ 6857997 h 6857997"/>
              <a:gd name="connsiteX6" fmla="*/ 0 w 7872551"/>
              <a:gd name="connsiteY6" fmla="*/ 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72551" h="6857997">
                <a:moveTo>
                  <a:pt x="0" y="0"/>
                </a:moveTo>
                <a:lnTo>
                  <a:pt x="2373474" y="0"/>
                </a:lnTo>
                <a:lnTo>
                  <a:pt x="7872551" y="2160200"/>
                </a:lnTo>
                <a:lnTo>
                  <a:pt x="7872551" y="2528750"/>
                </a:lnTo>
                <a:lnTo>
                  <a:pt x="2484415" y="6857997"/>
                </a:lnTo>
                <a:lnTo>
                  <a:pt x="1045423" y="6857997"/>
                </a:lnTo>
                <a:lnTo>
                  <a:pt x="0" y="7"/>
                </a:lnTo>
                <a:close/>
              </a:path>
            </a:pathLst>
          </a:custGeom>
          <a:solidFill>
            <a:schemeClr val="tx1"/>
          </a:solidFill>
        </p:spPr>
        <p:txBody>
          <a:bodyPr wrap="square" anchor="ctr">
            <a:noAutofit/>
          </a:bodyPr>
          <a:lstStyle>
            <a:lvl1pPr marL="0" indent="0" algn="ctr">
              <a:buNone/>
              <a:defRPr/>
            </a:lvl1pPr>
          </a:lstStyle>
          <a:p>
            <a:r>
              <a:rPr lang="en-US"/>
              <a:t>Click icon to add picture</a:t>
            </a:r>
            <a:endParaRPr lang="en-US" dirty="0"/>
          </a:p>
        </p:txBody>
      </p:sp>
      <p:sp>
        <p:nvSpPr>
          <p:cNvPr id="15" name="Freeform 12">
            <a:extLst>
              <a:ext uri="{FF2B5EF4-FFF2-40B4-BE49-F238E27FC236}">
                <a16:creationId xmlns:a16="http://schemas.microsoft.com/office/drawing/2014/main" id="{BB3A20D7-F413-446F-855D-2CD7B20EE777}"/>
              </a:ext>
            </a:extLst>
          </p:cNvPr>
          <p:cNvSpPr/>
          <p:nvPr userDrawn="1"/>
        </p:nvSpPr>
        <p:spPr>
          <a:xfrm>
            <a:off x="0" y="6639674"/>
            <a:ext cx="2989300" cy="234368"/>
          </a:xfrm>
          <a:custGeom>
            <a:avLst/>
            <a:gdLst>
              <a:gd name="connsiteX0" fmla="*/ 0 w 2989300"/>
              <a:gd name="connsiteY0" fmla="*/ 0 h 234368"/>
              <a:gd name="connsiteX1" fmla="*/ 2989300 w 2989300"/>
              <a:gd name="connsiteY1" fmla="*/ 0 h 234368"/>
              <a:gd name="connsiteX2" fmla="*/ 2930708 w 2989300"/>
              <a:gd name="connsiteY2" fmla="*/ 234368 h 234368"/>
              <a:gd name="connsiteX3" fmla="*/ 0 w 2989300"/>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989300" h="234368">
                <a:moveTo>
                  <a:pt x="0" y="0"/>
                </a:moveTo>
                <a:lnTo>
                  <a:pt x="2989300" y="0"/>
                </a:lnTo>
                <a:lnTo>
                  <a:pt x="2930708"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585216" y="1636776"/>
            <a:ext cx="6044184" cy="2743200"/>
          </a:xfrm>
        </p:spPr>
        <p:txBody>
          <a:bodyPr lIns="0" tIns="0" rIns="0" bIns="0" anchor="t">
            <a:noAutofit/>
          </a:bodyPr>
          <a:lstStyle>
            <a:lvl1pPr algn="l">
              <a:defRPr sz="5500" cap="all" spc="200" baseline="0">
                <a:ln w="15875">
                  <a:noFill/>
                </a:ln>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594360" y="4654296"/>
            <a:ext cx="5504688" cy="1545336"/>
          </a:xfrm>
        </p:spPr>
        <p:txBody>
          <a:bodyPr lIns="0" tIns="45720" rIns="0" bIns="0">
            <a:noAutofit/>
          </a:bodyPr>
          <a:lstStyle>
            <a:lvl1pPr marL="0" indent="0" algn="l">
              <a:buNone/>
              <a:defRPr sz="2400" b="1"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995973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DC464346-1914-EE8F-3D07-B6BF7DDED2A6}"/>
              </a:ext>
            </a:extLst>
          </p:cNvPr>
          <p:cNvSpPr/>
          <p:nvPr userDrawn="1"/>
        </p:nvSpPr>
        <p:spPr>
          <a:xfrm>
            <a:off x="6279700" y="0"/>
            <a:ext cx="5912300" cy="1445448"/>
          </a:xfrm>
          <a:custGeom>
            <a:avLst/>
            <a:gdLst>
              <a:gd name="connsiteX0" fmla="*/ 0 w 5912300"/>
              <a:gd name="connsiteY0" fmla="*/ 0 h 1445448"/>
              <a:gd name="connsiteX1" fmla="*/ 164892 w 5912300"/>
              <a:gd name="connsiteY1" fmla="*/ 0 h 1445448"/>
              <a:gd name="connsiteX2" fmla="*/ 5912299 w 5912300"/>
              <a:gd name="connsiteY2" fmla="*/ 1405135 h 1445448"/>
              <a:gd name="connsiteX3" fmla="*/ 5912300 w 5912300"/>
              <a:gd name="connsiteY3" fmla="*/ 1445448 h 1445448"/>
            </a:gdLst>
            <a:ahLst/>
            <a:cxnLst>
              <a:cxn ang="0">
                <a:pos x="connsiteX0" y="connsiteY0"/>
              </a:cxn>
              <a:cxn ang="0">
                <a:pos x="connsiteX1" y="connsiteY1"/>
              </a:cxn>
              <a:cxn ang="0">
                <a:pos x="connsiteX2" y="connsiteY2"/>
              </a:cxn>
              <a:cxn ang="0">
                <a:pos x="connsiteX3" y="connsiteY3"/>
              </a:cxn>
            </a:cxnLst>
            <a:rect l="l" t="t" r="r" b="b"/>
            <a:pathLst>
              <a:path w="5912300" h="1445448">
                <a:moveTo>
                  <a:pt x="0" y="0"/>
                </a:moveTo>
                <a:lnTo>
                  <a:pt x="164892" y="0"/>
                </a:lnTo>
                <a:lnTo>
                  <a:pt x="5912299" y="1405135"/>
                </a:lnTo>
                <a:lnTo>
                  <a:pt x="5912300" y="1445448"/>
                </a:lnTo>
                <a:close/>
              </a:path>
            </a:pathLst>
          </a:custGeom>
          <a:solidFill>
            <a:schemeClr val="accent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67E307E3-615E-4065-DAA5-78851025C65D}"/>
              </a:ext>
            </a:extLst>
          </p:cNvPr>
          <p:cNvSpPr>
            <a:spLocks noGrp="1"/>
          </p:cNvSpPr>
          <p:nvPr>
            <p:ph type="title"/>
          </p:nvPr>
        </p:nvSpPr>
        <p:spPr>
          <a:xfrm>
            <a:off x="630936" y="713232"/>
            <a:ext cx="10954512" cy="676656"/>
          </a:xfrm>
        </p:spPr>
        <p:txBody>
          <a:bodyPr lIns="0" tIns="0" rIns="0" bIns="0" anchor="t">
            <a:noAutofit/>
          </a:bodyPr>
          <a:lstStyle>
            <a:lvl1pPr algn="l">
              <a:defRPr sz="5500"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5CC062D3-982A-92E2-D7A3-183CDAFA8290}"/>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5EA91D1E-822C-BF84-967A-1B4AC3C0A361}"/>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5" name="Text Placeholder 13">
            <a:extLst>
              <a:ext uri="{FF2B5EF4-FFF2-40B4-BE49-F238E27FC236}">
                <a16:creationId xmlns:a16="http://schemas.microsoft.com/office/drawing/2014/main" id="{99E3A49B-132C-8354-0143-55537669432C}"/>
              </a:ext>
            </a:extLst>
          </p:cNvPr>
          <p:cNvSpPr>
            <a:spLocks noGrp="1"/>
          </p:cNvSpPr>
          <p:nvPr>
            <p:ph type="body" sz="quarter" idx="15"/>
          </p:nvPr>
        </p:nvSpPr>
        <p:spPr>
          <a:xfrm>
            <a:off x="630936" y="1481328"/>
            <a:ext cx="10954512"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cxnSp>
        <p:nvCxnSpPr>
          <p:cNvPr id="16" name="Straight Connector 15">
            <a:extLst>
              <a:ext uri="{FF2B5EF4-FFF2-40B4-BE49-F238E27FC236}">
                <a16:creationId xmlns:a16="http://schemas.microsoft.com/office/drawing/2014/main" id="{DBDD52C3-B607-4718-8060-DE51A473193A}"/>
              </a:ext>
            </a:extLst>
          </p:cNvPr>
          <p:cNvCxnSpPr>
            <a:cxnSpLocks/>
          </p:cNvCxnSpPr>
          <p:nvPr userDrawn="1"/>
        </p:nvCxnSpPr>
        <p:spPr>
          <a:xfrm flipH="1">
            <a:off x="722376"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0B11385-38B0-5A73-2ED5-5831C619DA0D}"/>
              </a:ext>
            </a:extLst>
          </p:cNvPr>
          <p:cNvCxnSpPr>
            <a:cxnSpLocks/>
          </p:cNvCxnSpPr>
          <p:nvPr userDrawn="1"/>
        </p:nvCxnSpPr>
        <p:spPr>
          <a:xfrm flipH="1">
            <a:off x="2999232"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967730C-8727-BAC3-0B31-998BCE7AE6F5}"/>
              </a:ext>
            </a:extLst>
          </p:cNvPr>
          <p:cNvCxnSpPr>
            <a:cxnSpLocks/>
          </p:cNvCxnSpPr>
          <p:nvPr userDrawn="1"/>
        </p:nvCxnSpPr>
        <p:spPr>
          <a:xfrm flipH="1">
            <a:off x="5285232"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6001210-69EA-A39E-8C6B-DA7240A8DE1A}"/>
              </a:ext>
            </a:extLst>
          </p:cNvPr>
          <p:cNvCxnSpPr>
            <a:cxnSpLocks/>
          </p:cNvCxnSpPr>
          <p:nvPr userDrawn="1"/>
        </p:nvCxnSpPr>
        <p:spPr>
          <a:xfrm flipH="1">
            <a:off x="7562088"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ED85AE4-5943-2EA1-DB71-60503401F79C}"/>
              </a:ext>
            </a:extLst>
          </p:cNvPr>
          <p:cNvCxnSpPr>
            <a:cxnSpLocks/>
          </p:cNvCxnSpPr>
          <p:nvPr userDrawn="1"/>
        </p:nvCxnSpPr>
        <p:spPr>
          <a:xfrm flipH="1">
            <a:off x="9838944"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1" name="Text Placeholder 4">
            <a:extLst>
              <a:ext uri="{FF2B5EF4-FFF2-40B4-BE49-F238E27FC236}">
                <a16:creationId xmlns:a16="http://schemas.microsoft.com/office/drawing/2014/main" id="{846F6951-0B18-5BBC-BB37-77CFF9924B2B}"/>
              </a:ext>
            </a:extLst>
          </p:cNvPr>
          <p:cNvSpPr>
            <a:spLocks noGrp="1"/>
          </p:cNvSpPr>
          <p:nvPr>
            <p:ph type="body" sz="quarter" idx="3"/>
          </p:nvPr>
        </p:nvSpPr>
        <p:spPr>
          <a:xfrm>
            <a:off x="630936"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4">
            <a:extLst>
              <a:ext uri="{FF2B5EF4-FFF2-40B4-BE49-F238E27FC236}">
                <a16:creationId xmlns:a16="http://schemas.microsoft.com/office/drawing/2014/main" id="{5432D6ED-80F7-557F-BF87-75BDDB2861E6}"/>
              </a:ext>
            </a:extLst>
          </p:cNvPr>
          <p:cNvSpPr>
            <a:spLocks noGrp="1"/>
          </p:cNvSpPr>
          <p:nvPr>
            <p:ph type="body" sz="quarter" idx="16"/>
          </p:nvPr>
        </p:nvSpPr>
        <p:spPr>
          <a:xfrm>
            <a:off x="2907792"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Text Placeholder 4">
            <a:extLst>
              <a:ext uri="{FF2B5EF4-FFF2-40B4-BE49-F238E27FC236}">
                <a16:creationId xmlns:a16="http://schemas.microsoft.com/office/drawing/2014/main" id="{17C29E41-52B3-A130-CB20-7C3761CE7DF4}"/>
              </a:ext>
            </a:extLst>
          </p:cNvPr>
          <p:cNvSpPr>
            <a:spLocks noGrp="1"/>
          </p:cNvSpPr>
          <p:nvPr>
            <p:ph type="body" sz="quarter" idx="17"/>
          </p:nvPr>
        </p:nvSpPr>
        <p:spPr>
          <a:xfrm>
            <a:off x="5193792"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4">
            <a:extLst>
              <a:ext uri="{FF2B5EF4-FFF2-40B4-BE49-F238E27FC236}">
                <a16:creationId xmlns:a16="http://schemas.microsoft.com/office/drawing/2014/main" id="{1B4688B7-A0F2-62A8-EEF6-9137117B6803}"/>
              </a:ext>
            </a:extLst>
          </p:cNvPr>
          <p:cNvSpPr>
            <a:spLocks noGrp="1"/>
          </p:cNvSpPr>
          <p:nvPr>
            <p:ph type="body" sz="quarter" idx="18"/>
          </p:nvPr>
        </p:nvSpPr>
        <p:spPr>
          <a:xfrm>
            <a:off x="7470648"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Text Placeholder 4">
            <a:extLst>
              <a:ext uri="{FF2B5EF4-FFF2-40B4-BE49-F238E27FC236}">
                <a16:creationId xmlns:a16="http://schemas.microsoft.com/office/drawing/2014/main" id="{B821B85B-D974-5B4F-CD11-BC8425FAC541}"/>
              </a:ext>
            </a:extLst>
          </p:cNvPr>
          <p:cNvSpPr>
            <a:spLocks noGrp="1"/>
          </p:cNvSpPr>
          <p:nvPr>
            <p:ph type="body" sz="quarter" idx="19"/>
          </p:nvPr>
        </p:nvSpPr>
        <p:spPr>
          <a:xfrm>
            <a:off x="9747504"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1">
            <a:extLst>
              <a:ext uri="{FF2B5EF4-FFF2-40B4-BE49-F238E27FC236}">
                <a16:creationId xmlns:a16="http://schemas.microsoft.com/office/drawing/2014/main" id="{D36BBA77-DF34-1DFA-0A4F-9135D678C91A}"/>
              </a:ext>
            </a:extLst>
          </p:cNvPr>
          <p:cNvSpPr>
            <a:spLocks noGrp="1"/>
          </p:cNvSpPr>
          <p:nvPr>
            <p:ph type="body" sz="quarter" idx="20"/>
          </p:nvPr>
        </p:nvSpPr>
        <p:spPr>
          <a:xfrm>
            <a:off x="393192"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27" name="Text Placeholder 11">
            <a:extLst>
              <a:ext uri="{FF2B5EF4-FFF2-40B4-BE49-F238E27FC236}">
                <a16:creationId xmlns:a16="http://schemas.microsoft.com/office/drawing/2014/main" id="{BE9A3292-191B-010F-070D-D0FDE41777DB}"/>
              </a:ext>
            </a:extLst>
          </p:cNvPr>
          <p:cNvSpPr>
            <a:spLocks noGrp="1"/>
          </p:cNvSpPr>
          <p:nvPr>
            <p:ph type="body" sz="quarter" idx="21"/>
          </p:nvPr>
        </p:nvSpPr>
        <p:spPr>
          <a:xfrm>
            <a:off x="2670048"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28" name="Text Placeholder 11">
            <a:extLst>
              <a:ext uri="{FF2B5EF4-FFF2-40B4-BE49-F238E27FC236}">
                <a16:creationId xmlns:a16="http://schemas.microsoft.com/office/drawing/2014/main" id="{B2BC6B74-3807-C720-B915-2CF7F547C542}"/>
              </a:ext>
            </a:extLst>
          </p:cNvPr>
          <p:cNvSpPr>
            <a:spLocks noGrp="1"/>
          </p:cNvSpPr>
          <p:nvPr>
            <p:ph type="body" sz="quarter" idx="22"/>
          </p:nvPr>
        </p:nvSpPr>
        <p:spPr>
          <a:xfrm>
            <a:off x="4956048"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29" name="Text Placeholder 11">
            <a:extLst>
              <a:ext uri="{FF2B5EF4-FFF2-40B4-BE49-F238E27FC236}">
                <a16:creationId xmlns:a16="http://schemas.microsoft.com/office/drawing/2014/main" id="{B9F69994-8695-326D-A14A-2EF6CC6B7B56}"/>
              </a:ext>
            </a:extLst>
          </p:cNvPr>
          <p:cNvSpPr>
            <a:spLocks noGrp="1"/>
          </p:cNvSpPr>
          <p:nvPr>
            <p:ph type="body" sz="quarter" idx="23"/>
          </p:nvPr>
        </p:nvSpPr>
        <p:spPr>
          <a:xfrm>
            <a:off x="7232904"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30" name="Text Placeholder 11">
            <a:extLst>
              <a:ext uri="{FF2B5EF4-FFF2-40B4-BE49-F238E27FC236}">
                <a16:creationId xmlns:a16="http://schemas.microsoft.com/office/drawing/2014/main" id="{FFBA7C26-A391-16B9-09FE-3311997414D4}"/>
              </a:ext>
            </a:extLst>
          </p:cNvPr>
          <p:cNvSpPr>
            <a:spLocks noGrp="1"/>
          </p:cNvSpPr>
          <p:nvPr>
            <p:ph type="body" sz="quarter" idx="24"/>
          </p:nvPr>
        </p:nvSpPr>
        <p:spPr>
          <a:xfrm>
            <a:off x="9518904"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6" name="Freeform 9">
            <a:extLst>
              <a:ext uri="{FF2B5EF4-FFF2-40B4-BE49-F238E27FC236}">
                <a16:creationId xmlns:a16="http://schemas.microsoft.com/office/drawing/2014/main" id="{0A65C442-D79F-AFAF-149E-A851408E53B3}"/>
              </a:ext>
            </a:extLst>
          </p:cNvPr>
          <p:cNvSpPr/>
          <p:nvPr userDrawn="1"/>
        </p:nvSpPr>
        <p:spPr>
          <a:xfrm rot="5400000" flipH="1" flipV="1">
            <a:off x="1285350" y="4714350"/>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081642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17C17382-FA10-6566-4D96-1490A9526749}"/>
              </a:ext>
            </a:extLst>
          </p:cNvPr>
          <p:cNvSpPr>
            <a:spLocks noGrp="1"/>
          </p:cNvSpPr>
          <p:nvPr>
            <p:ph type="pic" sz="quarter" idx="12"/>
          </p:nvPr>
        </p:nvSpPr>
        <p:spPr>
          <a:xfrm>
            <a:off x="0" y="0"/>
            <a:ext cx="5278745" cy="6858000"/>
          </a:xfrm>
          <a:custGeom>
            <a:avLst/>
            <a:gdLst>
              <a:gd name="connsiteX0" fmla="*/ 0 w 5278745"/>
              <a:gd name="connsiteY0" fmla="*/ 0 h 6858000"/>
              <a:gd name="connsiteX1" fmla="*/ 5278745 w 5278745"/>
              <a:gd name="connsiteY1" fmla="*/ 0 h 6858000"/>
              <a:gd name="connsiteX2" fmla="*/ 3564245 w 5278745"/>
              <a:gd name="connsiteY2" fmla="*/ 6858000 h 6858000"/>
              <a:gd name="connsiteX3" fmla="*/ 2668656 w 5278745"/>
              <a:gd name="connsiteY3" fmla="*/ 6858000 h 6858000"/>
              <a:gd name="connsiteX4" fmla="*/ 2727248 w 5278745"/>
              <a:gd name="connsiteY4" fmla="*/ 6623632 h 6858000"/>
              <a:gd name="connsiteX5" fmla="*/ 0 w 5278745"/>
              <a:gd name="connsiteY5" fmla="*/ 662363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8745" h="6858000">
                <a:moveTo>
                  <a:pt x="0" y="0"/>
                </a:moveTo>
                <a:lnTo>
                  <a:pt x="5278745" y="0"/>
                </a:lnTo>
                <a:lnTo>
                  <a:pt x="3564245" y="6858000"/>
                </a:lnTo>
                <a:lnTo>
                  <a:pt x="2668656" y="6858000"/>
                </a:lnTo>
                <a:lnTo>
                  <a:pt x="2727248" y="6623632"/>
                </a:lnTo>
                <a:lnTo>
                  <a:pt x="0" y="6623632"/>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67E307E3-615E-4065-DAA5-78851025C65D}"/>
              </a:ext>
            </a:extLst>
          </p:cNvPr>
          <p:cNvSpPr>
            <a:spLocks noGrp="1"/>
          </p:cNvSpPr>
          <p:nvPr>
            <p:ph type="title"/>
          </p:nvPr>
        </p:nvSpPr>
        <p:spPr>
          <a:xfrm>
            <a:off x="640080" y="2331720"/>
            <a:ext cx="5897880" cy="676656"/>
          </a:xfrm>
        </p:spPr>
        <p:txBody>
          <a:bodyPr lIns="0" tIns="0" rIns="0" bIns="0" anchor="t">
            <a:noAutofit/>
          </a:bodyPr>
          <a:lstStyle>
            <a:lvl1pPr algn="r">
              <a:defRPr sz="5500"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5CC062D3-982A-92E2-D7A3-183CDAFA8290}"/>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5EA91D1E-822C-BF84-967A-1B4AC3C0A361}"/>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4" name="Text Placeholder 13">
            <a:extLst>
              <a:ext uri="{FF2B5EF4-FFF2-40B4-BE49-F238E27FC236}">
                <a16:creationId xmlns:a16="http://schemas.microsoft.com/office/drawing/2014/main" id="{6C0D53C6-746B-0B30-1EA2-115506B5FBB3}"/>
              </a:ext>
            </a:extLst>
          </p:cNvPr>
          <p:cNvSpPr>
            <a:spLocks noGrp="1"/>
          </p:cNvSpPr>
          <p:nvPr>
            <p:ph type="body" sz="quarter" idx="14"/>
          </p:nvPr>
        </p:nvSpPr>
        <p:spPr>
          <a:xfrm>
            <a:off x="640080" y="3099816"/>
            <a:ext cx="5532120" cy="676656"/>
          </a:xfrm>
        </p:spPr>
        <p:txBody>
          <a:bodyPr lIns="0" tIns="0" rIns="0" bIns="0">
            <a:noAutofit/>
          </a:bodyPr>
          <a:lstStyle>
            <a:lvl1pPr marL="0" indent="0" algn="r">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99E3A49B-132C-8354-0143-55537669432C}"/>
              </a:ext>
            </a:extLst>
          </p:cNvPr>
          <p:cNvSpPr>
            <a:spLocks noGrp="1"/>
          </p:cNvSpPr>
          <p:nvPr>
            <p:ph type="body" sz="quarter" idx="15"/>
          </p:nvPr>
        </p:nvSpPr>
        <p:spPr>
          <a:xfrm>
            <a:off x="640080" y="3867912"/>
            <a:ext cx="5166360" cy="676656"/>
          </a:xfrm>
        </p:spPr>
        <p:txBody>
          <a:bodyPr lIns="0" tIns="0" rIns="0" bIns="0">
            <a:noAutofit/>
          </a:bodyPr>
          <a:lstStyle>
            <a:lvl1pPr marL="0" indent="0" algn="r">
              <a:buNone/>
              <a:defRPr sz="5500" b="1" cap="all" baseline="0">
                <a:ln w="15875">
                  <a:noFill/>
                </a:ln>
                <a:solidFill>
                  <a:schemeClr val="accent1"/>
                </a:solidFill>
                <a:latin typeface="+mj-lt"/>
              </a:defRPr>
            </a:lvl1pPr>
          </a:lstStyle>
          <a:p>
            <a:pPr lvl="0"/>
            <a:r>
              <a:rPr lang="en-US"/>
              <a:t>Click to edit Master text styles</a:t>
            </a:r>
          </a:p>
        </p:txBody>
      </p:sp>
      <p:sp>
        <p:nvSpPr>
          <p:cNvPr id="13" name="Freeform 9">
            <a:extLst>
              <a:ext uri="{FF2B5EF4-FFF2-40B4-BE49-F238E27FC236}">
                <a16:creationId xmlns:a16="http://schemas.microsoft.com/office/drawing/2014/main" id="{8165BE25-CB2C-A702-3550-E54C635FFB8B}"/>
              </a:ext>
            </a:extLst>
          </p:cNvPr>
          <p:cNvSpPr/>
          <p:nvPr userDrawn="1"/>
        </p:nvSpPr>
        <p:spPr>
          <a:xfrm>
            <a:off x="0" y="6623632"/>
            <a:ext cx="2727248" cy="234368"/>
          </a:xfrm>
          <a:custGeom>
            <a:avLst/>
            <a:gdLst>
              <a:gd name="connsiteX0" fmla="*/ 0 w 2727248"/>
              <a:gd name="connsiteY0" fmla="*/ 0 h 234368"/>
              <a:gd name="connsiteX1" fmla="*/ 2727248 w 2727248"/>
              <a:gd name="connsiteY1" fmla="*/ 0 h 234368"/>
              <a:gd name="connsiteX2" fmla="*/ 2668656 w 2727248"/>
              <a:gd name="connsiteY2" fmla="*/ 234368 h 234368"/>
              <a:gd name="connsiteX3" fmla="*/ 0 w 2727248"/>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727248" h="234368">
                <a:moveTo>
                  <a:pt x="0" y="0"/>
                </a:moveTo>
                <a:lnTo>
                  <a:pt x="2727248" y="0"/>
                </a:lnTo>
                <a:lnTo>
                  <a:pt x="2668656"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6" name="Straight Connector 15">
            <a:extLst>
              <a:ext uri="{FF2B5EF4-FFF2-40B4-BE49-F238E27FC236}">
                <a16:creationId xmlns:a16="http://schemas.microsoft.com/office/drawing/2014/main" id="{DBDD52C3-B607-4718-8060-DE51A473193A}"/>
              </a:ext>
            </a:extLst>
          </p:cNvPr>
          <p:cNvCxnSpPr>
            <a:cxnSpLocks/>
          </p:cNvCxnSpPr>
          <p:nvPr userDrawn="1"/>
        </p:nvCxnSpPr>
        <p:spPr>
          <a:xfrm flipH="1">
            <a:off x="7401898" y="674107"/>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0B11385-38B0-5A73-2ED5-5831C619DA0D}"/>
              </a:ext>
            </a:extLst>
          </p:cNvPr>
          <p:cNvCxnSpPr>
            <a:cxnSpLocks/>
          </p:cNvCxnSpPr>
          <p:nvPr userDrawn="1"/>
        </p:nvCxnSpPr>
        <p:spPr>
          <a:xfrm flipH="1">
            <a:off x="7401898" y="1741328"/>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967730C-8727-BAC3-0B31-998BCE7AE6F5}"/>
              </a:ext>
            </a:extLst>
          </p:cNvPr>
          <p:cNvCxnSpPr>
            <a:cxnSpLocks/>
          </p:cNvCxnSpPr>
          <p:nvPr userDrawn="1"/>
        </p:nvCxnSpPr>
        <p:spPr>
          <a:xfrm flipH="1">
            <a:off x="7401898" y="2808549"/>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6001210-69EA-A39E-8C6B-DA7240A8DE1A}"/>
              </a:ext>
            </a:extLst>
          </p:cNvPr>
          <p:cNvCxnSpPr>
            <a:cxnSpLocks/>
          </p:cNvCxnSpPr>
          <p:nvPr userDrawn="1"/>
        </p:nvCxnSpPr>
        <p:spPr>
          <a:xfrm flipH="1">
            <a:off x="7401898" y="3875770"/>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ED85AE4-5943-2EA1-DB71-60503401F79C}"/>
              </a:ext>
            </a:extLst>
          </p:cNvPr>
          <p:cNvCxnSpPr>
            <a:cxnSpLocks/>
          </p:cNvCxnSpPr>
          <p:nvPr userDrawn="1"/>
        </p:nvCxnSpPr>
        <p:spPr>
          <a:xfrm flipH="1">
            <a:off x="7401898" y="4942990"/>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1" name="Text Placeholder 4">
            <a:extLst>
              <a:ext uri="{FF2B5EF4-FFF2-40B4-BE49-F238E27FC236}">
                <a16:creationId xmlns:a16="http://schemas.microsoft.com/office/drawing/2014/main" id="{846F6951-0B18-5BBC-BB37-77CFF9924B2B}"/>
              </a:ext>
            </a:extLst>
          </p:cNvPr>
          <p:cNvSpPr>
            <a:spLocks noGrp="1"/>
          </p:cNvSpPr>
          <p:nvPr>
            <p:ph type="body" sz="quarter" idx="3" hasCustomPrompt="1"/>
          </p:nvPr>
        </p:nvSpPr>
        <p:spPr>
          <a:xfrm>
            <a:off x="7406640" y="832104"/>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2" name="Text Placeholder 4">
            <a:extLst>
              <a:ext uri="{FF2B5EF4-FFF2-40B4-BE49-F238E27FC236}">
                <a16:creationId xmlns:a16="http://schemas.microsoft.com/office/drawing/2014/main" id="{5432D6ED-80F7-557F-BF87-75BDDB2861E6}"/>
              </a:ext>
            </a:extLst>
          </p:cNvPr>
          <p:cNvSpPr>
            <a:spLocks noGrp="1"/>
          </p:cNvSpPr>
          <p:nvPr>
            <p:ph type="body" sz="quarter" idx="16" hasCustomPrompt="1"/>
          </p:nvPr>
        </p:nvSpPr>
        <p:spPr>
          <a:xfrm>
            <a:off x="7406640" y="1901952"/>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3" name="Text Placeholder 4">
            <a:extLst>
              <a:ext uri="{FF2B5EF4-FFF2-40B4-BE49-F238E27FC236}">
                <a16:creationId xmlns:a16="http://schemas.microsoft.com/office/drawing/2014/main" id="{17C29E41-52B3-A130-CB20-7C3761CE7DF4}"/>
              </a:ext>
            </a:extLst>
          </p:cNvPr>
          <p:cNvSpPr>
            <a:spLocks noGrp="1"/>
          </p:cNvSpPr>
          <p:nvPr>
            <p:ph type="body" sz="quarter" idx="17" hasCustomPrompt="1"/>
          </p:nvPr>
        </p:nvSpPr>
        <p:spPr>
          <a:xfrm>
            <a:off x="7406640" y="2980944"/>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4" name="Text Placeholder 4">
            <a:extLst>
              <a:ext uri="{FF2B5EF4-FFF2-40B4-BE49-F238E27FC236}">
                <a16:creationId xmlns:a16="http://schemas.microsoft.com/office/drawing/2014/main" id="{1B4688B7-A0F2-62A8-EEF6-9137117B6803}"/>
              </a:ext>
            </a:extLst>
          </p:cNvPr>
          <p:cNvSpPr>
            <a:spLocks noGrp="1"/>
          </p:cNvSpPr>
          <p:nvPr>
            <p:ph type="body" sz="quarter" idx="18" hasCustomPrompt="1"/>
          </p:nvPr>
        </p:nvSpPr>
        <p:spPr>
          <a:xfrm>
            <a:off x="7406640" y="4050792"/>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5" name="Text Placeholder 4">
            <a:extLst>
              <a:ext uri="{FF2B5EF4-FFF2-40B4-BE49-F238E27FC236}">
                <a16:creationId xmlns:a16="http://schemas.microsoft.com/office/drawing/2014/main" id="{B821B85B-D974-5B4F-CD11-BC8425FAC541}"/>
              </a:ext>
            </a:extLst>
          </p:cNvPr>
          <p:cNvSpPr>
            <a:spLocks noGrp="1"/>
          </p:cNvSpPr>
          <p:nvPr>
            <p:ph type="body" sz="quarter" idx="19" hasCustomPrompt="1"/>
          </p:nvPr>
        </p:nvSpPr>
        <p:spPr>
          <a:xfrm>
            <a:off x="7406640" y="5120640"/>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6" name="Text Placeholder 11">
            <a:extLst>
              <a:ext uri="{FF2B5EF4-FFF2-40B4-BE49-F238E27FC236}">
                <a16:creationId xmlns:a16="http://schemas.microsoft.com/office/drawing/2014/main" id="{D36BBA77-DF34-1DFA-0A4F-9135D678C91A}"/>
              </a:ext>
            </a:extLst>
          </p:cNvPr>
          <p:cNvSpPr>
            <a:spLocks noGrp="1"/>
          </p:cNvSpPr>
          <p:nvPr>
            <p:ph type="body" sz="quarter" idx="20"/>
          </p:nvPr>
        </p:nvSpPr>
        <p:spPr>
          <a:xfrm>
            <a:off x="8851392" y="832104"/>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
        <p:nvSpPr>
          <p:cNvPr id="27" name="Text Placeholder 11">
            <a:extLst>
              <a:ext uri="{FF2B5EF4-FFF2-40B4-BE49-F238E27FC236}">
                <a16:creationId xmlns:a16="http://schemas.microsoft.com/office/drawing/2014/main" id="{BE9A3292-191B-010F-070D-D0FDE41777DB}"/>
              </a:ext>
            </a:extLst>
          </p:cNvPr>
          <p:cNvSpPr>
            <a:spLocks noGrp="1"/>
          </p:cNvSpPr>
          <p:nvPr>
            <p:ph type="body" sz="quarter" idx="21"/>
          </p:nvPr>
        </p:nvSpPr>
        <p:spPr>
          <a:xfrm>
            <a:off x="8851392" y="1901952"/>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
        <p:nvSpPr>
          <p:cNvPr id="28" name="Text Placeholder 11">
            <a:extLst>
              <a:ext uri="{FF2B5EF4-FFF2-40B4-BE49-F238E27FC236}">
                <a16:creationId xmlns:a16="http://schemas.microsoft.com/office/drawing/2014/main" id="{B2BC6B74-3807-C720-B915-2CF7F547C542}"/>
              </a:ext>
            </a:extLst>
          </p:cNvPr>
          <p:cNvSpPr>
            <a:spLocks noGrp="1"/>
          </p:cNvSpPr>
          <p:nvPr>
            <p:ph type="body" sz="quarter" idx="22"/>
          </p:nvPr>
        </p:nvSpPr>
        <p:spPr>
          <a:xfrm>
            <a:off x="8851392" y="2980944"/>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
        <p:nvSpPr>
          <p:cNvPr id="29" name="Text Placeholder 11">
            <a:extLst>
              <a:ext uri="{FF2B5EF4-FFF2-40B4-BE49-F238E27FC236}">
                <a16:creationId xmlns:a16="http://schemas.microsoft.com/office/drawing/2014/main" id="{B9F69994-8695-326D-A14A-2EF6CC6B7B56}"/>
              </a:ext>
            </a:extLst>
          </p:cNvPr>
          <p:cNvSpPr>
            <a:spLocks noGrp="1"/>
          </p:cNvSpPr>
          <p:nvPr>
            <p:ph type="body" sz="quarter" idx="23"/>
          </p:nvPr>
        </p:nvSpPr>
        <p:spPr>
          <a:xfrm>
            <a:off x="8851392" y="4050792"/>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
        <p:nvSpPr>
          <p:cNvPr id="30" name="Text Placeholder 11">
            <a:extLst>
              <a:ext uri="{FF2B5EF4-FFF2-40B4-BE49-F238E27FC236}">
                <a16:creationId xmlns:a16="http://schemas.microsoft.com/office/drawing/2014/main" id="{FFBA7C26-A391-16B9-09FE-3311997414D4}"/>
              </a:ext>
            </a:extLst>
          </p:cNvPr>
          <p:cNvSpPr>
            <a:spLocks noGrp="1"/>
          </p:cNvSpPr>
          <p:nvPr>
            <p:ph type="body" sz="quarter" idx="24"/>
          </p:nvPr>
        </p:nvSpPr>
        <p:spPr>
          <a:xfrm>
            <a:off x="8851392" y="5120640"/>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Tree>
    <p:extLst>
      <p:ext uri="{BB962C8B-B14F-4D97-AF65-F5344CB8AC3E}">
        <p14:creationId xmlns:p14="http://schemas.microsoft.com/office/powerpoint/2010/main" val="16621054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EA7941-4094-9338-0781-C528CF04A5FD}"/>
              </a:ext>
            </a:extLst>
          </p:cNvPr>
          <p:cNvSpPr>
            <a:spLocks noGrp="1"/>
          </p:cNvSpPr>
          <p:nvPr>
            <p:ph type="body" idx="1"/>
          </p:nvPr>
        </p:nvSpPr>
        <p:spPr>
          <a:xfrm>
            <a:off x="630936" y="2807208"/>
            <a:ext cx="5047488"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FD51E4-EBCD-B3FF-3F24-3CF3C2629984}"/>
              </a:ext>
            </a:extLst>
          </p:cNvPr>
          <p:cNvSpPr>
            <a:spLocks noGrp="1"/>
          </p:cNvSpPr>
          <p:nvPr>
            <p:ph sz="half" idx="2"/>
          </p:nvPr>
        </p:nvSpPr>
        <p:spPr>
          <a:xfrm>
            <a:off x="365760" y="3593592"/>
            <a:ext cx="5047488"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6FCF8C5-31D4-0423-7F4E-ABC32A654C39}"/>
              </a:ext>
            </a:extLst>
          </p:cNvPr>
          <p:cNvSpPr>
            <a:spLocks noGrp="1"/>
          </p:cNvSpPr>
          <p:nvPr>
            <p:ph type="body" sz="quarter" idx="3"/>
          </p:nvPr>
        </p:nvSpPr>
        <p:spPr>
          <a:xfrm>
            <a:off x="6519672" y="2807208"/>
            <a:ext cx="5047488"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85BA47-4F04-2A14-6A5A-922821DB884D}"/>
              </a:ext>
            </a:extLst>
          </p:cNvPr>
          <p:cNvSpPr>
            <a:spLocks noGrp="1"/>
          </p:cNvSpPr>
          <p:nvPr>
            <p:ph sz="quarter" idx="4"/>
          </p:nvPr>
        </p:nvSpPr>
        <p:spPr>
          <a:xfrm>
            <a:off x="6254496" y="3593592"/>
            <a:ext cx="5047488"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2FA4DFF-6A35-264D-A2F9-530070C576FF}"/>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BE270CE5-9CB7-3F93-F9B0-8D862409995A}"/>
              </a:ext>
            </a:extLst>
          </p:cNvPr>
          <p:cNvSpPr>
            <a:spLocks noGrp="1"/>
          </p:cNvSpPr>
          <p:nvPr>
            <p:ph type="ftr" sz="quarter" idx="11"/>
          </p:nvPr>
        </p:nvSpPr>
        <p:spPr/>
        <p:txBody>
          <a:bodyPr/>
          <a:lstStyle/>
          <a:p>
            <a:r>
              <a:rPr lang="en-US"/>
              <a:t>Fitness Presentation</a:t>
            </a:r>
            <a:endParaRPr lang="en-US" dirty="0"/>
          </a:p>
        </p:txBody>
      </p:sp>
      <p:sp>
        <p:nvSpPr>
          <p:cNvPr id="9" name="Slide Number Placeholder 8">
            <a:extLst>
              <a:ext uri="{FF2B5EF4-FFF2-40B4-BE49-F238E27FC236}">
                <a16:creationId xmlns:a16="http://schemas.microsoft.com/office/drawing/2014/main" id="{F9B5C0F7-BD2E-053D-5358-71E086008FC2}"/>
              </a:ext>
            </a:extLst>
          </p:cNvPr>
          <p:cNvSpPr>
            <a:spLocks noGrp="1"/>
          </p:cNvSpPr>
          <p:nvPr>
            <p:ph type="sldNum" sz="quarter" idx="12"/>
          </p:nvPr>
        </p:nvSpPr>
        <p:spPr/>
        <p:txBody>
          <a:bodyPr/>
          <a:lstStyle/>
          <a:p>
            <a:fld id="{290DB59D-69E7-401C-8830-EDCCB503373B}" type="slidenum">
              <a:rPr lang="en-US" smtClean="0"/>
              <a:t>‹#›</a:t>
            </a:fld>
            <a:endParaRPr lang="en-US" dirty="0"/>
          </a:p>
        </p:txBody>
      </p:sp>
      <p:sp>
        <p:nvSpPr>
          <p:cNvPr id="10" name="Freeform 1">
            <a:extLst>
              <a:ext uri="{FF2B5EF4-FFF2-40B4-BE49-F238E27FC236}">
                <a16:creationId xmlns:a16="http://schemas.microsoft.com/office/drawing/2014/main" id="{BEA032DF-05FD-17F7-479F-A3951E09F4D4}"/>
              </a:ext>
            </a:extLst>
          </p:cNvPr>
          <p:cNvSpPr/>
          <p:nvPr userDrawn="1"/>
        </p:nvSpPr>
        <p:spPr>
          <a:xfrm rot="10800000">
            <a:off x="9464752" y="0"/>
            <a:ext cx="2727248" cy="234368"/>
          </a:xfrm>
          <a:custGeom>
            <a:avLst/>
            <a:gdLst>
              <a:gd name="connsiteX0" fmla="*/ 0 w 2727248"/>
              <a:gd name="connsiteY0" fmla="*/ 0 h 234368"/>
              <a:gd name="connsiteX1" fmla="*/ 2727248 w 2727248"/>
              <a:gd name="connsiteY1" fmla="*/ 0 h 234368"/>
              <a:gd name="connsiteX2" fmla="*/ 2668656 w 2727248"/>
              <a:gd name="connsiteY2" fmla="*/ 234368 h 234368"/>
              <a:gd name="connsiteX3" fmla="*/ 0 w 2727248"/>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727248" h="234368">
                <a:moveTo>
                  <a:pt x="0" y="0"/>
                </a:moveTo>
                <a:lnTo>
                  <a:pt x="2727248" y="0"/>
                </a:lnTo>
                <a:lnTo>
                  <a:pt x="2668656"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1" name="Straight Connector 10">
            <a:extLst>
              <a:ext uri="{FF2B5EF4-FFF2-40B4-BE49-F238E27FC236}">
                <a16:creationId xmlns:a16="http://schemas.microsoft.com/office/drawing/2014/main" id="{1F06B1E1-D8EC-EDE4-11EB-4D29F35A7108}"/>
              </a:ext>
            </a:extLst>
          </p:cNvPr>
          <p:cNvCxnSpPr>
            <a:cxnSpLocks/>
          </p:cNvCxnSpPr>
          <p:nvPr userDrawn="1"/>
        </p:nvCxnSpPr>
        <p:spPr>
          <a:xfrm flipH="1">
            <a:off x="722989"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76B1D7D-979D-8108-C217-4E2DE36BDE3D}"/>
              </a:ext>
            </a:extLst>
          </p:cNvPr>
          <p:cNvCxnSpPr>
            <a:cxnSpLocks/>
          </p:cNvCxnSpPr>
          <p:nvPr userDrawn="1"/>
        </p:nvCxnSpPr>
        <p:spPr>
          <a:xfrm flipH="1">
            <a:off x="6600863"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D903A0B9-E054-2F75-6039-E005C9540DE8}"/>
              </a:ext>
            </a:extLst>
          </p:cNvPr>
          <p:cNvSpPr>
            <a:spLocks noGrp="1"/>
          </p:cNvSpPr>
          <p:nvPr>
            <p:ph type="title"/>
          </p:nvPr>
        </p:nvSpPr>
        <p:spPr>
          <a:xfrm>
            <a:off x="630936" y="-54864"/>
            <a:ext cx="8385048" cy="676656"/>
          </a:xfrm>
        </p:spPr>
        <p:txBody>
          <a:bodyPr lIns="0" tIns="0" rIns="0" bIns="0" anchor="t">
            <a:noAutofit/>
          </a:bodyPr>
          <a:lstStyle>
            <a:lvl1pPr algn="l">
              <a:defRPr sz="5500" cap="all" baseline="0">
                <a:ln w="25400">
                  <a:solidFill>
                    <a:schemeClr val="bg1"/>
                  </a:solidFill>
                </a:ln>
              </a:defRPr>
            </a:lvl1pPr>
          </a:lstStyle>
          <a:p>
            <a:r>
              <a:rPr lang="en-US"/>
              <a:t>Click to edit Master title style</a:t>
            </a:r>
            <a:endParaRPr lang="en-US" dirty="0"/>
          </a:p>
        </p:txBody>
      </p:sp>
      <p:sp>
        <p:nvSpPr>
          <p:cNvPr id="14" name="Text Placeholder 13">
            <a:extLst>
              <a:ext uri="{FF2B5EF4-FFF2-40B4-BE49-F238E27FC236}">
                <a16:creationId xmlns:a16="http://schemas.microsoft.com/office/drawing/2014/main" id="{332E0089-10A5-1515-4D77-05810B45E76D}"/>
              </a:ext>
            </a:extLst>
          </p:cNvPr>
          <p:cNvSpPr>
            <a:spLocks noGrp="1"/>
          </p:cNvSpPr>
          <p:nvPr>
            <p:ph type="body" sz="quarter" idx="14"/>
          </p:nvPr>
        </p:nvSpPr>
        <p:spPr>
          <a:xfrm>
            <a:off x="1005840" y="713232"/>
            <a:ext cx="8001000" cy="676656"/>
          </a:xfrm>
        </p:spPr>
        <p:txBody>
          <a:bodyPr lIns="0" tIns="0" rIns="0" bIns="0">
            <a:noAutofit/>
          </a:bodyPr>
          <a:lstStyle>
            <a:lvl1pPr marL="0" indent="0" algn="l">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86652213-673C-9229-DF21-B923490A505E}"/>
              </a:ext>
            </a:extLst>
          </p:cNvPr>
          <p:cNvSpPr>
            <a:spLocks noGrp="1"/>
          </p:cNvSpPr>
          <p:nvPr>
            <p:ph type="body" sz="quarter" idx="15"/>
          </p:nvPr>
        </p:nvSpPr>
        <p:spPr>
          <a:xfrm>
            <a:off x="1444752" y="1481328"/>
            <a:ext cx="7562088"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Tree>
    <p:extLst>
      <p:ext uri="{BB962C8B-B14F-4D97-AF65-F5344CB8AC3E}">
        <p14:creationId xmlns:p14="http://schemas.microsoft.com/office/powerpoint/2010/main" val="14274812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EA7941-4094-9338-0781-C528CF04A5FD}"/>
              </a:ext>
            </a:extLst>
          </p:cNvPr>
          <p:cNvSpPr>
            <a:spLocks noGrp="1"/>
          </p:cNvSpPr>
          <p:nvPr>
            <p:ph type="body" idx="1"/>
          </p:nvPr>
        </p:nvSpPr>
        <p:spPr>
          <a:xfrm>
            <a:off x="630936" y="2807208"/>
            <a:ext cx="2880360"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FD51E4-EBCD-B3FF-3F24-3CF3C2629984}"/>
              </a:ext>
            </a:extLst>
          </p:cNvPr>
          <p:cNvSpPr>
            <a:spLocks noGrp="1"/>
          </p:cNvSpPr>
          <p:nvPr>
            <p:ph sz="half" idx="2"/>
          </p:nvPr>
        </p:nvSpPr>
        <p:spPr>
          <a:xfrm>
            <a:off x="393192" y="3593592"/>
            <a:ext cx="2880360"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6FCF8C5-31D4-0423-7F4E-ABC32A654C39}"/>
              </a:ext>
            </a:extLst>
          </p:cNvPr>
          <p:cNvSpPr>
            <a:spLocks noGrp="1"/>
          </p:cNvSpPr>
          <p:nvPr>
            <p:ph type="body" sz="quarter" idx="3"/>
          </p:nvPr>
        </p:nvSpPr>
        <p:spPr>
          <a:xfrm>
            <a:off x="4654296" y="2807208"/>
            <a:ext cx="2880360"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85BA47-4F04-2A14-6A5A-922821DB884D}"/>
              </a:ext>
            </a:extLst>
          </p:cNvPr>
          <p:cNvSpPr>
            <a:spLocks noGrp="1"/>
          </p:cNvSpPr>
          <p:nvPr>
            <p:ph sz="quarter" idx="4"/>
          </p:nvPr>
        </p:nvSpPr>
        <p:spPr>
          <a:xfrm>
            <a:off x="4416552" y="3593592"/>
            <a:ext cx="2880360"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2FA4DFF-6A35-264D-A2F9-530070C576FF}"/>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BE270CE5-9CB7-3F93-F9B0-8D862409995A}"/>
              </a:ext>
            </a:extLst>
          </p:cNvPr>
          <p:cNvSpPr>
            <a:spLocks noGrp="1"/>
          </p:cNvSpPr>
          <p:nvPr>
            <p:ph type="ftr" sz="quarter" idx="11"/>
          </p:nvPr>
        </p:nvSpPr>
        <p:spPr/>
        <p:txBody>
          <a:bodyPr/>
          <a:lstStyle/>
          <a:p>
            <a:r>
              <a:rPr lang="en-US"/>
              <a:t>Fitness Presentation</a:t>
            </a:r>
            <a:endParaRPr lang="en-US" dirty="0"/>
          </a:p>
        </p:txBody>
      </p:sp>
      <p:sp>
        <p:nvSpPr>
          <p:cNvPr id="9" name="Slide Number Placeholder 8">
            <a:extLst>
              <a:ext uri="{FF2B5EF4-FFF2-40B4-BE49-F238E27FC236}">
                <a16:creationId xmlns:a16="http://schemas.microsoft.com/office/drawing/2014/main" id="{F9B5C0F7-BD2E-053D-5358-71E086008FC2}"/>
              </a:ext>
            </a:extLst>
          </p:cNvPr>
          <p:cNvSpPr>
            <a:spLocks noGrp="1"/>
          </p:cNvSpPr>
          <p:nvPr>
            <p:ph type="sldNum" sz="quarter" idx="12"/>
          </p:nvPr>
        </p:nvSpPr>
        <p:spPr/>
        <p:txBody>
          <a:bodyPr/>
          <a:lstStyle/>
          <a:p>
            <a:fld id="{290DB59D-69E7-401C-8830-EDCCB503373B}" type="slidenum">
              <a:rPr lang="en-US" smtClean="0"/>
              <a:t>‹#›</a:t>
            </a:fld>
            <a:endParaRPr lang="en-US" dirty="0"/>
          </a:p>
        </p:txBody>
      </p:sp>
      <p:cxnSp>
        <p:nvCxnSpPr>
          <p:cNvPr id="11" name="Straight Connector 10">
            <a:extLst>
              <a:ext uri="{FF2B5EF4-FFF2-40B4-BE49-F238E27FC236}">
                <a16:creationId xmlns:a16="http://schemas.microsoft.com/office/drawing/2014/main" id="{1F06B1E1-D8EC-EDE4-11EB-4D29F35A7108}"/>
              </a:ext>
            </a:extLst>
          </p:cNvPr>
          <p:cNvCxnSpPr>
            <a:cxnSpLocks/>
          </p:cNvCxnSpPr>
          <p:nvPr userDrawn="1"/>
        </p:nvCxnSpPr>
        <p:spPr>
          <a:xfrm flipH="1">
            <a:off x="722989"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76B1D7D-979D-8108-C217-4E2DE36BDE3D}"/>
              </a:ext>
            </a:extLst>
          </p:cNvPr>
          <p:cNvCxnSpPr>
            <a:cxnSpLocks/>
          </p:cNvCxnSpPr>
          <p:nvPr userDrawn="1"/>
        </p:nvCxnSpPr>
        <p:spPr>
          <a:xfrm flipH="1">
            <a:off x="4745736"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D903A0B9-E054-2F75-6039-E005C9540DE8}"/>
              </a:ext>
            </a:extLst>
          </p:cNvPr>
          <p:cNvSpPr>
            <a:spLocks noGrp="1"/>
          </p:cNvSpPr>
          <p:nvPr>
            <p:ph type="title"/>
          </p:nvPr>
        </p:nvSpPr>
        <p:spPr>
          <a:xfrm>
            <a:off x="630936" y="-54864"/>
            <a:ext cx="8385048" cy="676656"/>
          </a:xfrm>
        </p:spPr>
        <p:txBody>
          <a:bodyPr lIns="0" tIns="0" rIns="0" bIns="0" anchor="t">
            <a:noAutofit/>
          </a:bodyPr>
          <a:lstStyle>
            <a:lvl1pPr algn="l">
              <a:defRPr sz="5500" cap="all" baseline="0">
                <a:ln w="25400">
                  <a:solidFill>
                    <a:schemeClr val="bg1"/>
                  </a:solidFill>
                </a:ln>
              </a:defRPr>
            </a:lvl1pPr>
          </a:lstStyle>
          <a:p>
            <a:r>
              <a:rPr lang="en-US"/>
              <a:t>Click to edit Master title style</a:t>
            </a:r>
            <a:endParaRPr lang="en-US" dirty="0"/>
          </a:p>
        </p:txBody>
      </p:sp>
      <p:sp>
        <p:nvSpPr>
          <p:cNvPr id="14" name="Text Placeholder 13">
            <a:extLst>
              <a:ext uri="{FF2B5EF4-FFF2-40B4-BE49-F238E27FC236}">
                <a16:creationId xmlns:a16="http://schemas.microsoft.com/office/drawing/2014/main" id="{332E0089-10A5-1515-4D77-05810B45E76D}"/>
              </a:ext>
            </a:extLst>
          </p:cNvPr>
          <p:cNvSpPr>
            <a:spLocks noGrp="1"/>
          </p:cNvSpPr>
          <p:nvPr>
            <p:ph type="body" sz="quarter" idx="14"/>
          </p:nvPr>
        </p:nvSpPr>
        <p:spPr>
          <a:xfrm>
            <a:off x="1005840" y="713232"/>
            <a:ext cx="8001000" cy="676656"/>
          </a:xfrm>
        </p:spPr>
        <p:txBody>
          <a:bodyPr lIns="0" tIns="0" rIns="0" bIns="0">
            <a:noAutofit/>
          </a:bodyPr>
          <a:lstStyle>
            <a:lvl1pPr marL="0" indent="0" algn="l">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86652213-673C-9229-DF21-B923490A505E}"/>
              </a:ext>
            </a:extLst>
          </p:cNvPr>
          <p:cNvSpPr>
            <a:spLocks noGrp="1"/>
          </p:cNvSpPr>
          <p:nvPr>
            <p:ph type="body" sz="quarter" idx="15"/>
          </p:nvPr>
        </p:nvSpPr>
        <p:spPr>
          <a:xfrm>
            <a:off x="1444752" y="1481328"/>
            <a:ext cx="7562088"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
        <p:nvSpPr>
          <p:cNvPr id="2" name="Text Placeholder 4">
            <a:extLst>
              <a:ext uri="{FF2B5EF4-FFF2-40B4-BE49-F238E27FC236}">
                <a16:creationId xmlns:a16="http://schemas.microsoft.com/office/drawing/2014/main" id="{EA0BA746-EC25-79B9-2259-4C2E3BDA4EDC}"/>
              </a:ext>
            </a:extLst>
          </p:cNvPr>
          <p:cNvSpPr>
            <a:spLocks noGrp="1"/>
          </p:cNvSpPr>
          <p:nvPr>
            <p:ph type="body" sz="quarter" idx="16"/>
          </p:nvPr>
        </p:nvSpPr>
        <p:spPr>
          <a:xfrm>
            <a:off x="8686800" y="2807208"/>
            <a:ext cx="2880360"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a16="http://schemas.microsoft.com/office/drawing/2014/main" id="{74E51966-CD5C-FED8-5B71-58FC2F00A1EA}"/>
              </a:ext>
            </a:extLst>
          </p:cNvPr>
          <p:cNvSpPr>
            <a:spLocks noGrp="1"/>
          </p:cNvSpPr>
          <p:nvPr>
            <p:ph sz="quarter" idx="17"/>
          </p:nvPr>
        </p:nvSpPr>
        <p:spPr>
          <a:xfrm>
            <a:off x="8449056" y="3593592"/>
            <a:ext cx="2880360"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7" name="Straight Connector 16">
            <a:extLst>
              <a:ext uri="{FF2B5EF4-FFF2-40B4-BE49-F238E27FC236}">
                <a16:creationId xmlns:a16="http://schemas.microsoft.com/office/drawing/2014/main" id="{85EF3C4D-467B-D42F-DF18-AB27AEACC8BA}"/>
              </a:ext>
            </a:extLst>
          </p:cNvPr>
          <p:cNvCxnSpPr>
            <a:cxnSpLocks/>
          </p:cNvCxnSpPr>
          <p:nvPr userDrawn="1"/>
        </p:nvCxnSpPr>
        <p:spPr>
          <a:xfrm flipH="1">
            <a:off x="8759952"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 name="Freeform 19">
            <a:extLst>
              <a:ext uri="{FF2B5EF4-FFF2-40B4-BE49-F238E27FC236}">
                <a16:creationId xmlns:a16="http://schemas.microsoft.com/office/drawing/2014/main" id="{4E8BB561-0E6A-FD7A-3855-CC88AE16FB4F}"/>
              </a:ext>
            </a:extLst>
          </p:cNvPr>
          <p:cNvSpPr/>
          <p:nvPr userDrawn="1"/>
        </p:nvSpPr>
        <p:spPr>
          <a:xfrm>
            <a:off x="0" y="6623632"/>
            <a:ext cx="2727248" cy="234368"/>
          </a:xfrm>
          <a:custGeom>
            <a:avLst/>
            <a:gdLst>
              <a:gd name="connsiteX0" fmla="*/ 0 w 2727248"/>
              <a:gd name="connsiteY0" fmla="*/ 0 h 234368"/>
              <a:gd name="connsiteX1" fmla="*/ 2727248 w 2727248"/>
              <a:gd name="connsiteY1" fmla="*/ 0 h 234368"/>
              <a:gd name="connsiteX2" fmla="*/ 2668656 w 2727248"/>
              <a:gd name="connsiteY2" fmla="*/ 234368 h 234368"/>
              <a:gd name="connsiteX3" fmla="*/ 0 w 2727248"/>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727248" h="234368">
                <a:moveTo>
                  <a:pt x="0" y="0"/>
                </a:moveTo>
                <a:lnTo>
                  <a:pt x="2727248" y="0"/>
                </a:lnTo>
                <a:lnTo>
                  <a:pt x="2668656"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009758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BC446DBB-9662-AAEC-749A-3EAD8439E26C}"/>
              </a:ext>
            </a:extLst>
          </p:cNvPr>
          <p:cNvSpPr/>
          <p:nvPr userDrawn="1"/>
        </p:nvSpPr>
        <p:spPr>
          <a:xfrm>
            <a:off x="11467858" y="0"/>
            <a:ext cx="724143" cy="2781540"/>
          </a:xfrm>
          <a:custGeom>
            <a:avLst/>
            <a:gdLst>
              <a:gd name="connsiteX0" fmla="*/ 40465 w 724143"/>
              <a:gd name="connsiteY0" fmla="*/ 0 h 2781540"/>
              <a:gd name="connsiteX1" fmla="*/ 724143 w 724143"/>
              <a:gd name="connsiteY1" fmla="*/ 2626109 h 2781540"/>
              <a:gd name="connsiteX2" fmla="*/ 724143 w 724143"/>
              <a:gd name="connsiteY2" fmla="*/ 2781540 h 2781540"/>
              <a:gd name="connsiteX3" fmla="*/ 0 w 724143"/>
              <a:gd name="connsiteY3" fmla="*/ 1 h 2781540"/>
            </a:gdLst>
            <a:ahLst/>
            <a:cxnLst>
              <a:cxn ang="0">
                <a:pos x="connsiteX0" y="connsiteY0"/>
              </a:cxn>
              <a:cxn ang="0">
                <a:pos x="connsiteX1" y="connsiteY1"/>
              </a:cxn>
              <a:cxn ang="0">
                <a:pos x="connsiteX2" y="connsiteY2"/>
              </a:cxn>
              <a:cxn ang="0">
                <a:pos x="connsiteX3" y="connsiteY3"/>
              </a:cxn>
            </a:cxnLst>
            <a:rect l="l" t="t" r="r" b="b"/>
            <a:pathLst>
              <a:path w="724143" h="2781540">
                <a:moveTo>
                  <a:pt x="40465" y="0"/>
                </a:moveTo>
                <a:lnTo>
                  <a:pt x="724143" y="2626109"/>
                </a:lnTo>
                <a:lnTo>
                  <a:pt x="724143" y="2781540"/>
                </a:lnTo>
                <a:lnTo>
                  <a:pt x="0" y="1"/>
                </a:lnTo>
                <a:close/>
              </a:path>
            </a:pathLst>
          </a:custGeom>
          <a:solidFill>
            <a:schemeClr val="accent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0" name="Picture Placeholder 19">
            <a:extLst>
              <a:ext uri="{FF2B5EF4-FFF2-40B4-BE49-F238E27FC236}">
                <a16:creationId xmlns:a16="http://schemas.microsoft.com/office/drawing/2014/main" id="{B8310CE5-2A39-2530-08AF-511445443AE1}"/>
              </a:ext>
            </a:extLst>
          </p:cNvPr>
          <p:cNvSpPr>
            <a:spLocks noGrp="1"/>
          </p:cNvSpPr>
          <p:nvPr>
            <p:ph type="pic" sz="quarter" idx="12"/>
          </p:nvPr>
        </p:nvSpPr>
        <p:spPr>
          <a:xfrm>
            <a:off x="0" y="0"/>
            <a:ext cx="5978940" cy="6858000"/>
          </a:xfrm>
          <a:custGeom>
            <a:avLst/>
            <a:gdLst>
              <a:gd name="connsiteX0" fmla="*/ 699082 w 5978940"/>
              <a:gd name="connsiteY0" fmla="*/ 0 h 6858000"/>
              <a:gd name="connsiteX1" fmla="*/ 5978940 w 5978940"/>
              <a:gd name="connsiteY1" fmla="*/ 0 h 6858000"/>
              <a:gd name="connsiteX2" fmla="*/ 4264440 w 5978940"/>
              <a:gd name="connsiteY2" fmla="*/ 6858000 h 6858000"/>
              <a:gd name="connsiteX3" fmla="*/ 852439 w 5978940"/>
              <a:gd name="connsiteY3" fmla="*/ 6858000 h 6858000"/>
              <a:gd name="connsiteX4" fmla="*/ 1050 w 5978940"/>
              <a:gd name="connsiteY4" fmla="*/ 3452446 h 6858000"/>
              <a:gd name="connsiteX5" fmla="*/ 0 w 5978940"/>
              <a:gd name="connsiteY5" fmla="*/ 3452446 h 6858000"/>
              <a:gd name="connsiteX6" fmla="*/ 0 w 5978940"/>
              <a:gd name="connsiteY6" fmla="*/ 27963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8940" h="6858000">
                <a:moveTo>
                  <a:pt x="699082" y="0"/>
                </a:moveTo>
                <a:lnTo>
                  <a:pt x="5978940" y="0"/>
                </a:lnTo>
                <a:lnTo>
                  <a:pt x="4264440" y="6858000"/>
                </a:lnTo>
                <a:lnTo>
                  <a:pt x="852439" y="6858000"/>
                </a:lnTo>
                <a:lnTo>
                  <a:pt x="1050" y="3452446"/>
                </a:lnTo>
                <a:lnTo>
                  <a:pt x="0" y="3452446"/>
                </a:lnTo>
                <a:lnTo>
                  <a:pt x="0" y="2796328"/>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67E307E3-615E-4065-DAA5-78851025C65D}"/>
              </a:ext>
            </a:extLst>
          </p:cNvPr>
          <p:cNvSpPr>
            <a:spLocks noGrp="1"/>
          </p:cNvSpPr>
          <p:nvPr>
            <p:ph type="title"/>
          </p:nvPr>
        </p:nvSpPr>
        <p:spPr>
          <a:xfrm>
            <a:off x="640080" y="2331720"/>
            <a:ext cx="5897880" cy="676656"/>
          </a:xfrm>
        </p:spPr>
        <p:txBody>
          <a:bodyPr lIns="0" tIns="0" rIns="0" bIns="0" anchor="t">
            <a:noAutofit/>
          </a:bodyPr>
          <a:lstStyle>
            <a:lvl1pPr algn="r">
              <a:defRPr sz="5500"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5CC062D3-982A-92E2-D7A3-183CDAFA8290}"/>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5EA91D1E-822C-BF84-967A-1B4AC3C0A361}"/>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1" name="Content Placeholder 10">
            <a:extLst>
              <a:ext uri="{FF2B5EF4-FFF2-40B4-BE49-F238E27FC236}">
                <a16:creationId xmlns:a16="http://schemas.microsoft.com/office/drawing/2014/main" id="{42826EA2-1F85-8AB9-0C2A-E95F5E3AA2CC}"/>
              </a:ext>
            </a:extLst>
          </p:cNvPr>
          <p:cNvSpPr>
            <a:spLocks noGrp="1"/>
          </p:cNvSpPr>
          <p:nvPr>
            <p:ph sz="quarter" idx="13"/>
          </p:nvPr>
        </p:nvSpPr>
        <p:spPr>
          <a:xfrm>
            <a:off x="7662672" y="1143000"/>
            <a:ext cx="3694176" cy="4572000"/>
          </a:xfrm>
        </p:spPr>
        <p:txBody>
          <a:bodyPr anchor="ctr"/>
          <a:lstStyle>
            <a:lvl1pPr marL="0" indent="0">
              <a:lnSpc>
                <a:spcPct val="150000"/>
              </a:lnSpc>
              <a:buFont typeface="Courier New" panose="02070309020205020404" pitchFamily="49" charset="0"/>
              <a:buNone/>
              <a:defRPr sz="1800" b="0" cap="none" baseline="0"/>
            </a:lvl1pPr>
            <a:lvl2pPr marL="685800" indent="-228600">
              <a:buFont typeface="Courier New" panose="02070309020205020404" pitchFamily="49" charset="0"/>
              <a:buChar char="o"/>
              <a:defRPr sz="1800"/>
            </a:lvl2pPr>
            <a:lvl3pPr marL="1143000" indent="-228600">
              <a:buFont typeface="Courier New" panose="02070309020205020404" pitchFamily="49" charset="0"/>
              <a:buChar char="o"/>
              <a:defRPr sz="1600"/>
            </a:lvl3pPr>
            <a:lvl4pPr marL="1600200" indent="-228600">
              <a:buFont typeface="Courier New" panose="02070309020205020404" pitchFamily="49" charset="0"/>
              <a:buChar char="o"/>
              <a:defRPr sz="1400"/>
            </a:lvl4pPr>
            <a:lvl5pPr marL="2057400" indent="-228600">
              <a:buFont typeface="Courier New" panose="02070309020205020404" pitchFamily="49" charset="0"/>
              <a:buChar char="o"/>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13">
            <a:extLst>
              <a:ext uri="{FF2B5EF4-FFF2-40B4-BE49-F238E27FC236}">
                <a16:creationId xmlns:a16="http://schemas.microsoft.com/office/drawing/2014/main" id="{6C0D53C6-746B-0B30-1EA2-115506B5FBB3}"/>
              </a:ext>
            </a:extLst>
          </p:cNvPr>
          <p:cNvSpPr>
            <a:spLocks noGrp="1"/>
          </p:cNvSpPr>
          <p:nvPr>
            <p:ph type="body" sz="quarter" idx="14"/>
          </p:nvPr>
        </p:nvSpPr>
        <p:spPr>
          <a:xfrm>
            <a:off x="640080" y="3099816"/>
            <a:ext cx="5532120" cy="676656"/>
          </a:xfrm>
        </p:spPr>
        <p:txBody>
          <a:bodyPr lIns="0" tIns="0" rIns="0" bIns="0">
            <a:noAutofit/>
          </a:bodyPr>
          <a:lstStyle>
            <a:lvl1pPr marL="0" indent="0" algn="r">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99E3A49B-132C-8354-0143-55537669432C}"/>
              </a:ext>
            </a:extLst>
          </p:cNvPr>
          <p:cNvSpPr>
            <a:spLocks noGrp="1"/>
          </p:cNvSpPr>
          <p:nvPr>
            <p:ph type="body" sz="quarter" idx="15"/>
          </p:nvPr>
        </p:nvSpPr>
        <p:spPr>
          <a:xfrm>
            <a:off x="640080" y="3867912"/>
            <a:ext cx="5166360" cy="676656"/>
          </a:xfrm>
        </p:spPr>
        <p:txBody>
          <a:bodyPr lIns="0" tIns="0" rIns="0" bIns="0">
            <a:noAutofit/>
          </a:bodyPr>
          <a:lstStyle>
            <a:lvl1pPr marL="0" indent="0" algn="r">
              <a:buNone/>
              <a:defRPr sz="5500" b="1" cap="all" baseline="0">
                <a:ln w="15875">
                  <a:noFill/>
                </a:ln>
                <a:solidFill>
                  <a:schemeClr val="accent1"/>
                </a:solidFill>
                <a:latin typeface="+mj-lt"/>
              </a:defRPr>
            </a:lvl1pPr>
          </a:lstStyle>
          <a:p>
            <a:pPr lvl="0"/>
            <a:r>
              <a:rPr lang="en-US"/>
              <a:t>Click to edit Master text styles</a:t>
            </a:r>
          </a:p>
        </p:txBody>
      </p:sp>
      <p:sp>
        <p:nvSpPr>
          <p:cNvPr id="21" name="Freeform 3">
            <a:extLst>
              <a:ext uri="{FF2B5EF4-FFF2-40B4-BE49-F238E27FC236}">
                <a16:creationId xmlns:a16="http://schemas.microsoft.com/office/drawing/2014/main" id="{99A1EBC8-5BEE-A0E4-B56E-C4544BE8FFC6}"/>
              </a:ext>
            </a:extLst>
          </p:cNvPr>
          <p:cNvSpPr/>
          <p:nvPr userDrawn="1"/>
        </p:nvSpPr>
        <p:spPr>
          <a:xfrm flipV="1">
            <a:off x="0" y="3452446"/>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4574947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E5307491-23CE-8355-10C4-42A34B90B34F}"/>
              </a:ext>
            </a:extLst>
          </p:cNvPr>
          <p:cNvSpPr>
            <a:spLocks noGrp="1"/>
          </p:cNvSpPr>
          <p:nvPr>
            <p:ph type="body" sz="quarter" idx="11"/>
          </p:nvPr>
        </p:nvSpPr>
        <p:spPr>
          <a:xfrm>
            <a:off x="5425440" y="54864"/>
            <a:ext cx="6766560" cy="6858000"/>
          </a:xfrm>
        </p:spPr>
        <p:txBody>
          <a:bodyPr lIns="0" tIns="0" rIns="0" bIns="0" anchor="t">
            <a:noAutofit/>
          </a:bodyPr>
          <a:lstStyle>
            <a:lvl1pPr marL="0" indent="0" algn="r">
              <a:lnSpc>
                <a:spcPct val="75000"/>
              </a:lnSpc>
              <a:spcBef>
                <a:spcPts val="0"/>
              </a:spcBef>
              <a:buNone/>
              <a:defRPr sz="8800" b="1" cap="all" baseline="0">
                <a:ln w="34925">
                  <a:solidFill>
                    <a:schemeClr val="accent6"/>
                  </a:solidFill>
                </a:ln>
                <a:noFill/>
                <a:latin typeface="+mj-lt"/>
              </a:defRPr>
            </a:lvl1pPr>
          </a:lstStyle>
          <a:p>
            <a:pPr lvl="0"/>
            <a:r>
              <a:rPr lang="en-US"/>
              <a:t>Click to edit Master text styles</a:t>
            </a:r>
          </a:p>
        </p:txBody>
      </p:sp>
      <p:sp>
        <p:nvSpPr>
          <p:cNvPr id="13" name="Picture Placeholder 12">
            <a:extLst>
              <a:ext uri="{FF2B5EF4-FFF2-40B4-BE49-F238E27FC236}">
                <a16:creationId xmlns:a16="http://schemas.microsoft.com/office/drawing/2014/main" id="{A421A0C3-CA91-989A-C39F-D68CE4FD479F}"/>
              </a:ext>
            </a:extLst>
          </p:cNvPr>
          <p:cNvSpPr>
            <a:spLocks noGrp="1"/>
          </p:cNvSpPr>
          <p:nvPr>
            <p:ph type="pic" sz="quarter" idx="10"/>
          </p:nvPr>
        </p:nvSpPr>
        <p:spPr>
          <a:xfrm>
            <a:off x="4860090" y="0"/>
            <a:ext cx="7331911" cy="6857997"/>
          </a:xfrm>
          <a:custGeom>
            <a:avLst/>
            <a:gdLst>
              <a:gd name="connsiteX0" fmla="*/ 957944 w 7331911"/>
              <a:gd name="connsiteY0" fmla="*/ 0 h 6857997"/>
              <a:gd name="connsiteX1" fmla="*/ 3277866 w 7331911"/>
              <a:gd name="connsiteY1" fmla="*/ 0 h 6857997"/>
              <a:gd name="connsiteX2" fmla="*/ 7331911 w 7331911"/>
              <a:gd name="connsiteY2" fmla="*/ 3174840 h 6857997"/>
              <a:gd name="connsiteX3" fmla="*/ 7331911 w 7331911"/>
              <a:gd name="connsiteY3" fmla="*/ 4249156 h 6857997"/>
              <a:gd name="connsiteX4" fmla="*/ 926985 w 7331911"/>
              <a:gd name="connsiteY4" fmla="*/ 6857997 h 6857997"/>
              <a:gd name="connsiteX5" fmla="*/ 0 w 7331911"/>
              <a:gd name="connsiteY5"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31911" h="6857997">
                <a:moveTo>
                  <a:pt x="957944" y="0"/>
                </a:moveTo>
                <a:lnTo>
                  <a:pt x="3277866" y="0"/>
                </a:lnTo>
                <a:lnTo>
                  <a:pt x="7331911" y="3174840"/>
                </a:lnTo>
                <a:lnTo>
                  <a:pt x="7331911" y="4249156"/>
                </a:lnTo>
                <a:lnTo>
                  <a:pt x="926985" y="6857997"/>
                </a:lnTo>
                <a:lnTo>
                  <a:pt x="0" y="6857997"/>
                </a:lnTo>
                <a:close/>
              </a:path>
            </a:pathLst>
          </a:custGeom>
          <a:solidFill>
            <a:schemeClr val="tx1"/>
          </a:solidFill>
        </p:spPr>
        <p:txBody>
          <a:bodyPr wrap="square" anchor="ctr">
            <a:noAutofit/>
          </a:bodyPr>
          <a:lstStyle>
            <a:lvl1pPr marL="0" indent="0" algn="ctr">
              <a:buNone/>
              <a:defRPr/>
            </a:lvl1pPr>
          </a:lstStyle>
          <a:p>
            <a:r>
              <a:rPr lang="en-US"/>
              <a:t>Click icon to add picture</a:t>
            </a:r>
            <a:endParaRPr lang="en-US" dirty="0"/>
          </a:p>
        </p:txBody>
      </p:sp>
      <p:sp>
        <p:nvSpPr>
          <p:cNvPr id="15" name="Freeform 12">
            <a:extLst>
              <a:ext uri="{FF2B5EF4-FFF2-40B4-BE49-F238E27FC236}">
                <a16:creationId xmlns:a16="http://schemas.microsoft.com/office/drawing/2014/main" id="{BB3A20D7-F413-446F-855D-2CD7B20EE777}"/>
              </a:ext>
            </a:extLst>
          </p:cNvPr>
          <p:cNvSpPr/>
          <p:nvPr userDrawn="1"/>
        </p:nvSpPr>
        <p:spPr>
          <a:xfrm>
            <a:off x="0" y="6639674"/>
            <a:ext cx="2989300" cy="234368"/>
          </a:xfrm>
          <a:custGeom>
            <a:avLst/>
            <a:gdLst>
              <a:gd name="connsiteX0" fmla="*/ 0 w 2989300"/>
              <a:gd name="connsiteY0" fmla="*/ 0 h 234368"/>
              <a:gd name="connsiteX1" fmla="*/ 2989300 w 2989300"/>
              <a:gd name="connsiteY1" fmla="*/ 0 h 234368"/>
              <a:gd name="connsiteX2" fmla="*/ 2930708 w 2989300"/>
              <a:gd name="connsiteY2" fmla="*/ 234368 h 234368"/>
              <a:gd name="connsiteX3" fmla="*/ 0 w 2989300"/>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989300" h="234368">
                <a:moveTo>
                  <a:pt x="0" y="0"/>
                </a:moveTo>
                <a:lnTo>
                  <a:pt x="2989300" y="0"/>
                </a:lnTo>
                <a:lnTo>
                  <a:pt x="2930708"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585216" y="1636776"/>
            <a:ext cx="6044184" cy="896112"/>
          </a:xfrm>
        </p:spPr>
        <p:txBody>
          <a:bodyPr lIns="0" tIns="0" rIns="0" bIns="0" anchor="t">
            <a:noAutofit/>
          </a:bodyPr>
          <a:lstStyle>
            <a:lvl1pPr algn="l">
              <a:defRPr sz="5500" cap="all" spc="200" baseline="0">
                <a:ln w="15875">
                  <a:noFill/>
                </a:ln>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585216" y="2926080"/>
            <a:ext cx="5559552" cy="1399032"/>
          </a:xfrm>
        </p:spPr>
        <p:txBody>
          <a:bodyPr lIns="0" tIns="45720" rIns="0" bIns="0">
            <a:noAutofit/>
          </a:bodyPr>
          <a:lstStyle>
            <a:lvl1pPr marL="0" indent="0" algn="l">
              <a:buNone/>
              <a:defRPr sz="2400" b="1"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465088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Footer Placeholder 4">
            <a:extLst>
              <a:ext uri="{FF2B5EF4-FFF2-40B4-BE49-F238E27FC236}">
                <a16:creationId xmlns:a16="http://schemas.microsoft.com/office/drawing/2014/main" id="{C62089F5-4CC6-7B48-8855-8BEEDF5BFED6}"/>
              </a:ext>
            </a:extLst>
          </p:cNvPr>
          <p:cNvSpPr>
            <a:spLocks noGrp="1"/>
          </p:cNvSpPr>
          <p:nvPr>
            <p:ph type="ftr" sz="quarter" idx="3"/>
          </p:nvPr>
        </p:nvSpPr>
        <p:spPr>
          <a:xfrm>
            <a:off x="7099139" y="6176963"/>
            <a:ext cx="3890010" cy="365125"/>
          </a:xfrm>
          <a:prstGeom prst="rect">
            <a:avLst/>
          </a:prstGeom>
        </p:spPr>
        <p:txBody>
          <a:bodyPr anchor="ctr"/>
          <a:lstStyle>
            <a:lvl1pPr algn="r">
              <a:defRPr sz="1000" b="1" i="0" spc="200" baseline="0">
                <a:solidFill>
                  <a:schemeClr val="bg1"/>
                </a:solidFill>
                <a:latin typeface="Univers Condensed" panose="020B0506020202050204" pitchFamily="34" charset="0"/>
              </a:defRPr>
            </a:lvl1pPr>
          </a:lstStyle>
          <a:p>
            <a:r>
              <a:rPr lang="en-US" dirty="0"/>
              <a:t>Fitness Presentation</a:t>
            </a:r>
          </a:p>
        </p:txBody>
      </p:sp>
      <p:sp>
        <p:nvSpPr>
          <p:cNvPr id="8" name="Slide Number Placeholder 5">
            <a:extLst>
              <a:ext uri="{FF2B5EF4-FFF2-40B4-BE49-F238E27FC236}">
                <a16:creationId xmlns:a16="http://schemas.microsoft.com/office/drawing/2014/main" id="{8C0D905E-F05F-ACBD-3A07-3A060DE9CD3C}"/>
              </a:ext>
            </a:extLst>
          </p:cNvPr>
          <p:cNvSpPr>
            <a:spLocks noGrp="1"/>
          </p:cNvSpPr>
          <p:nvPr>
            <p:ph type="sldNum" sz="quarter" idx="4"/>
          </p:nvPr>
        </p:nvSpPr>
        <p:spPr>
          <a:xfrm>
            <a:off x="11145359" y="6176963"/>
            <a:ext cx="440851" cy="365125"/>
          </a:xfrm>
          <a:prstGeom prst="rect">
            <a:avLst/>
          </a:prstGeom>
        </p:spPr>
        <p:txBody>
          <a:bodyPr anchor="ctr"/>
          <a:lstStyle>
            <a:lvl1pPr algn="l">
              <a:defRPr sz="1000" b="1" i="0" spc="200" baseline="0">
                <a:solidFill>
                  <a:schemeClr val="bg1"/>
                </a:solidFill>
                <a:latin typeface="Univers Condensed" panose="020B0506020202050204" pitchFamily="34" charset="0"/>
              </a:defRPr>
            </a:lvl1p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CF3B3268-9759-AA4D-E54F-C236EB2FC6E3}"/>
              </a:ext>
            </a:extLst>
          </p:cNvPr>
          <p:cNvCxnSpPr>
            <a:cxnSpLocks/>
          </p:cNvCxnSpPr>
          <p:nvPr userDrawn="1"/>
        </p:nvCxnSpPr>
        <p:spPr>
          <a:xfrm>
            <a:off x="11067254" y="6194933"/>
            <a:ext cx="0" cy="32918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80897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03374-C511-14CB-4BF8-849B3C4CC039}"/>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8E196DCE-D24B-2D8F-5484-946955CDB898}"/>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F369101A-9050-5D45-B689-71FFD31FF61A}"/>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5" name="Freeform 12">
            <a:extLst>
              <a:ext uri="{FF2B5EF4-FFF2-40B4-BE49-F238E27FC236}">
                <a16:creationId xmlns:a16="http://schemas.microsoft.com/office/drawing/2014/main" id="{94ABE7A0-3CFC-F12D-2579-E8FF93C526CD}"/>
              </a:ext>
            </a:extLst>
          </p:cNvPr>
          <p:cNvSpPr/>
          <p:nvPr userDrawn="1"/>
        </p:nvSpPr>
        <p:spPr>
          <a:xfrm>
            <a:off x="0" y="6639674"/>
            <a:ext cx="2989300" cy="234368"/>
          </a:xfrm>
          <a:custGeom>
            <a:avLst/>
            <a:gdLst>
              <a:gd name="connsiteX0" fmla="*/ 0 w 2989300"/>
              <a:gd name="connsiteY0" fmla="*/ 0 h 234368"/>
              <a:gd name="connsiteX1" fmla="*/ 2989300 w 2989300"/>
              <a:gd name="connsiteY1" fmla="*/ 0 h 234368"/>
              <a:gd name="connsiteX2" fmla="*/ 2930708 w 2989300"/>
              <a:gd name="connsiteY2" fmla="*/ 234368 h 234368"/>
              <a:gd name="connsiteX3" fmla="*/ 0 w 2989300"/>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989300" h="234368">
                <a:moveTo>
                  <a:pt x="0" y="0"/>
                </a:moveTo>
                <a:lnTo>
                  <a:pt x="2989300" y="0"/>
                </a:lnTo>
                <a:lnTo>
                  <a:pt x="2930708"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277926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E3301F7-314A-C29D-A6E0-03C794979C01}"/>
              </a:ext>
            </a:extLst>
          </p:cNvPr>
          <p:cNvSpPr>
            <a:spLocks noGrp="1"/>
          </p:cNvSpPr>
          <p:nvPr>
            <p:ph type="pic" sz="quarter" idx="12"/>
          </p:nvPr>
        </p:nvSpPr>
        <p:spPr>
          <a:xfrm>
            <a:off x="0" y="0"/>
            <a:ext cx="5278745" cy="6858000"/>
          </a:xfrm>
          <a:custGeom>
            <a:avLst/>
            <a:gdLst>
              <a:gd name="connsiteX0" fmla="*/ 0 w 5278745"/>
              <a:gd name="connsiteY0" fmla="*/ 0 h 6858000"/>
              <a:gd name="connsiteX1" fmla="*/ 5278745 w 5278745"/>
              <a:gd name="connsiteY1" fmla="*/ 0 h 6858000"/>
              <a:gd name="connsiteX2" fmla="*/ 3564245 w 5278745"/>
              <a:gd name="connsiteY2" fmla="*/ 6858000 h 6858000"/>
              <a:gd name="connsiteX3" fmla="*/ 0 w 527874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278745" h="6858000">
                <a:moveTo>
                  <a:pt x="0" y="0"/>
                </a:moveTo>
                <a:lnTo>
                  <a:pt x="5278745" y="0"/>
                </a:lnTo>
                <a:lnTo>
                  <a:pt x="3564245" y="6858000"/>
                </a:lnTo>
                <a:lnTo>
                  <a:pt x="0" y="6858000"/>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67E307E3-615E-4065-DAA5-78851025C65D}"/>
              </a:ext>
            </a:extLst>
          </p:cNvPr>
          <p:cNvSpPr>
            <a:spLocks noGrp="1"/>
          </p:cNvSpPr>
          <p:nvPr>
            <p:ph type="title"/>
          </p:nvPr>
        </p:nvSpPr>
        <p:spPr>
          <a:xfrm>
            <a:off x="640080" y="2331720"/>
            <a:ext cx="5897880" cy="676656"/>
          </a:xfrm>
        </p:spPr>
        <p:txBody>
          <a:bodyPr lIns="0" tIns="0" rIns="0" bIns="0" anchor="t">
            <a:noAutofit/>
          </a:bodyPr>
          <a:lstStyle>
            <a:lvl1pPr algn="r">
              <a:defRPr sz="5500"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5CC062D3-982A-92E2-D7A3-183CDAFA8290}"/>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5EA91D1E-822C-BF84-967A-1B4AC3C0A361}"/>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9" name="Freeform 1">
            <a:extLst>
              <a:ext uri="{FF2B5EF4-FFF2-40B4-BE49-F238E27FC236}">
                <a16:creationId xmlns:a16="http://schemas.microsoft.com/office/drawing/2014/main" id="{9AD42A94-63C2-F534-3DE1-C4825E7AF573}"/>
              </a:ext>
            </a:extLst>
          </p:cNvPr>
          <p:cNvSpPr/>
          <p:nvPr userDrawn="1"/>
        </p:nvSpPr>
        <p:spPr>
          <a:xfrm flipH="1">
            <a:off x="11346057" y="0"/>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Content Placeholder 10">
            <a:extLst>
              <a:ext uri="{FF2B5EF4-FFF2-40B4-BE49-F238E27FC236}">
                <a16:creationId xmlns:a16="http://schemas.microsoft.com/office/drawing/2014/main" id="{42826EA2-1F85-8AB9-0C2A-E95F5E3AA2CC}"/>
              </a:ext>
            </a:extLst>
          </p:cNvPr>
          <p:cNvSpPr>
            <a:spLocks noGrp="1"/>
          </p:cNvSpPr>
          <p:nvPr>
            <p:ph sz="quarter" idx="13"/>
          </p:nvPr>
        </p:nvSpPr>
        <p:spPr>
          <a:xfrm>
            <a:off x="7662672" y="1042416"/>
            <a:ext cx="3922776" cy="4800600"/>
          </a:xfrm>
        </p:spPr>
        <p:txBody>
          <a:bodyPr anchor="ctr"/>
          <a:lstStyle>
            <a:lvl1pPr>
              <a:lnSpc>
                <a:spcPct val="100000"/>
              </a:lnSpc>
              <a:defRPr sz="2400" b="1" cap="all" baseline="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13">
            <a:extLst>
              <a:ext uri="{FF2B5EF4-FFF2-40B4-BE49-F238E27FC236}">
                <a16:creationId xmlns:a16="http://schemas.microsoft.com/office/drawing/2014/main" id="{6C0D53C6-746B-0B30-1EA2-115506B5FBB3}"/>
              </a:ext>
            </a:extLst>
          </p:cNvPr>
          <p:cNvSpPr>
            <a:spLocks noGrp="1"/>
          </p:cNvSpPr>
          <p:nvPr>
            <p:ph type="body" sz="quarter" idx="14"/>
          </p:nvPr>
        </p:nvSpPr>
        <p:spPr>
          <a:xfrm>
            <a:off x="640080" y="3099816"/>
            <a:ext cx="5532120" cy="676656"/>
          </a:xfrm>
        </p:spPr>
        <p:txBody>
          <a:bodyPr lIns="0" tIns="0" rIns="0" bIns="0">
            <a:noAutofit/>
          </a:bodyPr>
          <a:lstStyle>
            <a:lvl1pPr marL="0" indent="0" algn="r">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99E3A49B-132C-8354-0143-55537669432C}"/>
              </a:ext>
            </a:extLst>
          </p:cNvPr>
          <p:cNvSpPr>
            <a:spLocks noGrp="1"/>
          </p:cNvSpPr>
          <p:nvPr>
            <p:ph type="body" sz="quarter" idx="15"/>
          </p:nvPr>
        </p:nvSpPr>
        <p:spPr>
          <a:xfrm>
            <a:off x="640080" y="3867912"/>
            <a:ext cx="5166360" cy="676656"/>
          </a:xfrm>
        </p:spPr>
        <p:txBody>
          <a:bodyPr lIns="0" tIns="0" rIns="0" bIns="0">
            <a:noAutofit/>
          </a:bodyPr>
          <a:lstStyle>
            <a:lvl1pPr marL="0" indent="0" algn="r">
              <a:buNone/>
              <a:defRPr sz="5500" b="1" cap="all" baseline="0">
                <a:ln w="15875">
                  <a:noFill/>
                </a:ln>
                <a:solidFill>
                  <a:schemeClr val="accent1"/>
                </a:solidFill>
                <a:latin typeface="+mj-lt"/>
              </a:defRPr>
            </a:lvl1pPr>
          </a:lstStyle>
          <a:p>
            <a:pPr lvl="0"/>
            <a:r>
              <a:rPr lang="en-US"/>
              <a:t>Click to edit Master text styles</a:t>
            </a:r>
          </a:p>
        </p:txBody>
      </p:sp>
    </p:spTree>
    <p:extLst>
      <p:ext uri="{BB962C8B-B14F-4D97-AF65-F5344CB8AC3E}">
        <p14:creationId xmlns:p14="http://schemas.microsoft.com/office/powerpoint/2010/main" val="1195863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cution">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B479471B-A388-2175-4C67-D1DD7416506D}"/>
              </a:ext>
            </a:extLst>
          </p:cNvPr>
          <p:cNvSpPr/>
          <p:nvPr userDrawn="1"/>
        </p:nvSpPr>
        <p:spPr>
          <a:xfrm>
            <a:off x="6873392" y="2"/>
            <a:ext cx="5318607" cy="6858001"/>
          </a:xfrm>
          <a:custGeom>
            <a:avLst/>
            <a:gdLst>
              <a:gd name="connsiteX0" fmla="*/ 1764372 w 5318607"/>
              <a:gd name="connsiteY0" fmla="*/ 0 h 6858001"/>
              <a:gd name="connsiteX1" fmla="*/ 5318607 w 5318607"/>
              <a:gd name="connsiteY1" fmla="*/ 1021461 h 6858001"/>
              <a:gd name="connsiteX2" fmla="*/ 5318607 w 5318607"/>
              <a:gd name="connsiteY2" fmla="*/ 1066085 h 6858001"/>
              <a:gd name="connsiteX3" fmla="*/ 1609106 w 5318607"/>
              <a:gd name="connsiteY3" fmla="*/ 0 h 6858001"/>
              <a:gd name="connsiteX4" fmla="*/ 0 w 5318607"/>
              <a:gd name="connsiteY4" fmla="*/ 0 h 6858001"/>
              <a:gd name="connsiteX5" fmla="*/ 40313 w 5318607"/>
              <a:gd name="connsiteY5" fmla="*/ 0 h 6858001"/>
              <a:gd name="connsiteX6" fmla="*/ 1716967 w 5318607"/>
              <a:gd name="connsiteY6" fmla="*/ 6858000 h 6858001"/>
              <a:gd name="connsiteX7" fmla="*/ 1676653 w 5318607"/>
              <a:gd name="connsiteY7"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18607" h="6858001">
                <a:moveTo>
                  <a:pt x="1764372" y="0"/>
                </a:moveTo>
                <a:lnTo>
                  <a:pt x="5318607" y="1021461"/>
                </a:lnTo>
                <a:lnTo>
                  <a:pt x="5318607" y="1066085"/>
                </a:lnTo>
                <a:lnTo>
                  <a:pt x="1609106" y="0"/>
                </a:lnTo>
                <a:close/>
                <a:moveTo>
                  <a:pt x="0" y="0"/>
                </a:moveTo>
                <a:lnTo>
                  <a:pt x="40313" y="0"/>
                </a:lnTo>
                <a:lnTo>
                  <a:pt x="1716967" y="6858000"/>
                </a:lnTo>
                <a:lnTo>
                  <a:pt x="1676653" y="6858001"/>
                </a:lnTo>
                <a:close/>
              </a:path>
            </a:pathLst>
          </a:cu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9" name="Footer Placeholder 4">
            <a:extLst>
              <a:ext uri="{FF2B5EF4-FFF2-40B4-BE49-F238E27FC236}">
                <a16:creationId xmlns:a16="http://schemas.microsoft.com/office/drawing/2014/main" id="{3002B252-A09D-765B-4015-B04E32D9ADBE}"/>
              </a:ext>
            </a:extLst>
          </p:cNvPr>
          <p:cNvSpPr>
            <a:spLocks noGrp="1"/>
          </p:cNvSpPr>
          <p:nvPr>
            <p:ph type="ftr" sz="quarter" idx="3"/>
          </p:nvPr>
        </p:nvSpPr>
        <p:spPr>
          <a:xfrm>
            <a:off x="7099139" y="6176963"/>
            <a:ext cx="3890010" cy="365125"/>
          </a:xfrm>
          <a:prstGeom prst="rect">
            <a:avLst/>
          </a:prstGeom>
        </p:spPr>
        <p:txBody>
          <a:bodyPr anchor="ctr"/>
          <a:lstStyle>
            <a:lvl1pPr algn="r">
              <a:defRPr sz="1000" b="1" i="0" spc="200" baseline="0">
                <a:solidFill>
                  <a:schemeClr val="bg1"/>
                </a:solidFill>
                <a:latin typeface="Univers Condensed" panose="020B0506020202050204" pitchFamily="34" charset="0"/>
              </a:defRPr>
            </a:lvl1pPr>
          </a:lstStyle>
          <a:p>
            <a:r>
              <a:rPr lang="en-US" dirty="0"/>
              <a:t>Fitness Presentation</a:t>
            </a:r>
          </a:p>
        </p:txBody>
      </p:sp>
      <p:sp>
        <p:nvSpPr>
          <p:cNvPr id="10" name="Slide Number Placeholder 5">
            <a:extLst>
              <a:ext uri="{FF2B5EF4-FFF2-40B4-BE49-F238E27FC236}">
                <a16:creationId xmlns:a16="http://schemas.microsoft.com/office/drawing/2014/main" id="{20071A5B-063E-2EE8-9B8E-AFA6D65DE2C6}"/>
              </a:ext>
            </a:extLst>
          </p:cNvPr>
          <p:cNvSpPr>
            <a:spLocks noGrp="1"/>
          </p:cNvSpPr>
          <p:nvPr>
            <p:ph type="sldNum" sz="quarter" idx="4"/>
          </p:nvPr>
        </p:nvSpPr>
        <p:spPr>
          <a:xfrm>
            <a:off x="11145359" y="6176963"/>
            <a:ext cx="440851" cy="365125"/>
          </a:xfrm>
          <a:prstGeom prst="rect">
            <a:avLst/>
          </a:prstGeom>
        </p:spPr>
        <p:txBody>
          <a:bodyPr anchor="ctr"/>
          <a:lstStyle>
            <a:lvl1pPr algn="l">
              <a:defRPr sz="1000" b="1" i="0" spc="200" baseline="0">
                <a:solidFill>
                  <a:schemeClr val="bg1"/>
                </a:solidFill>
                <a:latin typeface="Univers Condensed" panose="020B0506020202050204" pitchFamily="34" charset="0"/>
              </a:defRPr>
            </a:lvl1pPr>
          </a:lstStyle>
          <a:p>
            <a:fld id="{294A09A9-5501-47C1-A89A-A340965A2BE2}" type="slidenum">
              <a:rPr lang="en-US" smtClean="0"/>
              <a:pPr/>
              <a:t>‹#›</a:t>
            </a:fld>
            <a:endParaRPr lang="en-US" dirty="0"/>
          </a:p>
        </p:txBody>
      </p:sp>
      <p:sp>
        <p:nvSpPr>
          <p:cNvPr id="12" name="Freeform 11">
            <a:extLst>
              <a:ext uri="{FF2B5EF4-FFF2-40B4-BE49-F238E27FC236}">
                <a16:creationId xmlns:a16="http://schemas.microsoft.com/office/drawing/2014/main" id="{09AF36A9-8E12-F285-BA65-FD9E2D57489C}"/>
              </a:ext>
            </a:extLst>
          </p:cNvPr>
          <p:cNvSpPr/>
          <p:nvPr userDrawn="1"/>
        </p:nvSpPr>
        <p:spPr>
          <a:xfrm rot="16200000">
            <a:off x="1285350" y="4714350"/>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Picture Placeholder 7">
            <a:extLst>
              <a:ext uri="{FF2B5EF4-FFF2-40B4-BE49-F238E27FC236}">
                <a16:creationId xmlns:a16="http://schemas.microsoft.com/office/drawing/2014/main" id="{8281A98B-23A2-F25E-454B-873DC210C043}"/>
              </a:ext>
            </a:extLst>
          </p:cNvPr>
          <p:cNvSpPr>
            <a:spLocks noGrp="1"/>
          </p:cNvSpPr>
          <p:nvPr>
            <p:ph type="pic" sz="quarter" idx="10"/>
          </p:nvPr>
        </p:nvSpPr>
        <p:spPr>
          <a:xfrm>
            <a:off x="6978524" y="0"/>
            <a:ext cx="5213477" cy="6858000"/>
          </a:xfrm>
          <a:custGeom>
            <a:avLst/>
            <a:gdLst>
              <a:gd name="connsiteX0" fmla="*/ 0 w 5213477"/>
              <a:gd name="connsiteY0" fmla="*/ 0 h 6858000"/>
              <a:gd name="connsiteX1" fmla="*/ 1268595 w 5213477"/>
              <a:gd name="connsiteY1" fmla="*/ 0 h 6858000"/>
              <a:gd name="connsiteX2" fmla="*/ 5213477 w 5213477"/>
              <a:gd name="connsiteY2" fmla="*/ 1133731 h 6858000"/>
              <a:gd name="connsiteX3" fmla="*/ 5213477 w 5213477"/>
              <a:gd name="connsiteY3" fmla="*/ 5245005 h 6858000"/>
              <a:gd name="connsiteX4" fmla="*/ 3534514 w 5213477"/>
              <a:gd name="connsiteY4" fmla="*/ 6858000 h 6858000"/>
              <a:gd name="connsiteX5" fmla="*/ 1676654 w 5213477"/>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13477" h="6858000">
                <a:moveTo>
                  <a:pt x="0" y="0"/>
                </a:moveTo>
                <a:lnTo>
                  <a:pt x="1268595" y="0"/>
                </a:lnTo>
                <a:lnTo>
                  <a:pt x="5213477" y="1133731"/>
                </a:lnTo>
                <a:lnTo>
                  <a:pt x="5213477" y="5245005"/>
                </a:lnTo>
                <a:lnTo>
                  <a:pt x="3534514" y="6858000"/>
                </a:lnTo>
                <a:lnTo>
                  <a:pt x="1676654" y="6858000"/>
                </a:lnTo>
                <a:close/>
              </a:path>
            </a:pathLst>
          </a:custGeom>
        </p:spPr>
        <p:txBody>
          <a:bodyPr wrap="square" anchor="ctr">
            <a:noAutofit/>
          </a:bodyPr>
          <a:lstStyle>
            <a:lvl1pPr marL="0" indent="0" algn="ctr">
              <a:buNone/>
              <a:defRPr sz="1800"/>
            </a:lvl1pPr>
          </a:lstStyle>
          <a:p>
            <a:r>
              <a:rPr lang="en-US"/>
              <a:t>Click icon to add picture</a:t>
            </a:r>
            <a:endParaRPr lang="en-US" dirty="0"/>
          </a:p>
        </p:txBody>
      </p:sp>
      <p:sp>
        <p:nvSpPr>
          <p:cNvPr id="5" name="Title 1">
            <a:extLst>
              <a:ext uri="{FF2B5EF4-FFF2-40B4-BE49-F238E27FC236}">
                <a16:creationId xmlns:a16="http://schemas.microsoft.com/office/drawing/2014/main" id="{99460C4E-6B86-CA07-B86E-313F497C98A2}"/>
              </a:ext>
            </a:extLst>
          </p:cNvPr>
          <p:cNvSpPr>
            <a:spLocks noGrp="1"/>
          </p:cNvSpPr>
          <p:nvPr>
            <p:ph type="title"/>
          </p:nvPr>
        </p:nvSpPr>
        <p:spPr>
          <a:xfrm>
            <a:off x="630936" y="-54864"/>
            <a:ext cx="6345936" cy="676656"/>
          </a:xfrm>
        </p:spPr>
        <p:txBody>
          <a:bodyPr lIns="0" tIns="0" rIns="0" bIns="0" anchor="t">
            <a:noAutofit/>
          </a:bodyPr>
          <a:lstStyle>
            <a:lvl1pPr algn="l">
              <a:defRPr sz="5500" cap="all" baseline="0">
                <a:ln w="25400">
                  <a:solidFill>
                    <a:schemeClr val="bg1"/>
                  </a:solidFill>
                </a:ln>
              </a:defRPr>
            </a:lvl1pPr>
          </a:lstStyle>
          <a:p>
            <a:r>
              <a:rPr lang="en-US"/>
              <a:t>Click to edit Master title style</a:t>
            </a:r>
            <a:endParaRPr lang="en-US" dirty="0"/>
          </a:p>
        </p:txBody>
      </p:sp>
      <p:sp>
        <p:nvSpPr>
          <p:cNvPr id="6" name="Text Placeholder 13">
            <a:extLst>
              <a:ext uri="{FF2B5EF4-FFF2-40B4-BE49-F238E27FC236}">
                <a16:creationId xmlns:a16="http://schemas.microsoft.com/office/drawing/2014/main" id="{B4F1EE02-01B2-B1A7-8C1D-93337F4EEBBC}"/>
              </a:ext>
            </a:extLst>
          </p:cNvPr>
          <p:cNvSpPr>
            <a:spLocks noGrp="1"/>
          </p:cNvSpPr>
          <p:nvPr>
            <p:ph type="body" sz="quarter" idx="14"/>
          </p:nvPr>
        </p:nvSpPr>
        <p:spPr>
          <a:xfrm>
            <a:off x="1005840" y="713232"/>
            <a:ext cx="5971032" cy="676656"/>
          </a:xfrm>
        </p:spPr>
        <p:txBody>
          <a:bodyPr lIns="0" tIns="0" rIns="0" bIns="0">
            <a:noAutofit/>
          </a:bodyPr>
          <a:lstStyle>
            <a:lvl1pPr marL="0" indent="0" algn="l">
              <a:buNone/>
              <a:defRPr sz="5500" b="1" cap="all" baseline="0">
                <a:ln w="25400">
                  <a:solidFill>
                    <a:schemeClr val="bg1"/>
                  </a:solidFill>
                </a:ln>
                <a:noFill/>
                <a:latin typeface="+mj-lt"/>
              </a:defRPr>
            </a:lvl1pPr>
          </a:lstStyle>
          <a:p>
            <a:pPr lvl="0"/>
            <a:r>
              <a:rPr lang="en-US"/>
              <a:t>Click to edit Master text styles</a:t>
            </a:r>
          </a:p>
        </p:txBody>
      </p:sp>
      <p:sp>
        <p:nvSpPr>
          <p:cNvPr id="7" name="Text Placeholder 13">
            <a:extLst>
              <a:ext uri="{FF2B5EF4-FFF2-40B4-BE49-F238E27FC236}">
                <a16:creationId xmlns:a16="http://schemas.microsoft.com/office/drawing/2014/main" id="{91923A78-A1D5-B419-C2EC-74FF8A432620}"/>
              </a:ext>
            </a:extLst>
          </p:cNvPr>
          <p:cNvSpPr>
            <a:spLocks noGrp="1"/>
          </p:cNvSpPr>
          <p:nvPr>
            <p:ph type="body" sz="quarter" idx="15"/>
          </p:nvPr>
        </p:nvSpPr>
        <p:spPr>
          <a:xfrm>
            <a:off x="1444752" y="1481328"/>
            <a:ext cx="5532120"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
        <p:nvSpPr>
          <p:cNvPr id="13" name="Text Placeholder 12">
            <a:extLst>
              <a:ext uri="{FF2B5EF4-FFF2-40B4-BE49-F238E27FC236}">
                <a16:creationId xmlns:a16="http://schemas.microsoft.com/office/drawing/2014/main" id="{EF6E0B67-C7F9-39E3-8641-110D8CC20121}"/>
              </a:ext>
            </a:extLst>
          </p:cNvPr>
          <p:cNvSpPr>
            <a:spLocks noGrp="1"/>
          </p:cNvSpPr>
          <p:nvPr>
            <p:ph type="body" sz="quarter" idx="16"/>
          </p:nvPr>
        </p:nvSpPr>
        <p:spPr>
          <a:xfrm>
            <a:off x="1399032" y="2724912"/>
            <a:ext cx="3922776" cy="2944368"/>
          </a:xfrm>
        </p:spPr>
        <p:txBody>
          <a:bodyPr>
            <a:normAutofit/>
          </a:bodyPr>
          <a:lstStyle>
            <a:lvl1pPr marL="0" indent="0">
              <a:lnSpc>
                <a:spcPct val="150000"/>
              </a:lnSpc>
              <a:buNone/>
              <a:defRPr sz="1800"/>
            </a:lvl1pPr>
          </a:lstStyle>
          <a:p>
            <a:pPr lvl="0"/>
            <a:r>
              <a:rPr lang="en-US"/>
              <a:t>Click to edit Master text styles</a:t>
            </a:r>
          </a:p>
        </p:txBody>
      </p:sp>
    </p:spTree>
    <p:extLst>
      <p:ext uri="{BB962C8B-B14F-4D97-AF65-F5344CB8AC3E}">
        <p14:creationId xmlns:p14="http://schemas.microsoft.com/office/powerpoint/2010/main" val="147255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AAD11785-AC9A-022B-D5A2-883AA0782E39}"/>
              </a:ext>
            </a:extLst>
          </p:cNvPr>
          <p:cNvSpPr>
            <a:spLocks noGrp="1"/>
          </p:cNvSpPr>
          <p:nvPr>
            <p:ph type="body" sz="quarter" idx="11"/>
          </p:nvPr>
        </p:nvSpPr>
        <p:spPr>
          <a:xfrm>
            <a:off x="5425440" y="54864"/>
            <a:ext cx="6766560" cy="6858000"/>
          </a:xfrm>
          <a:custGeom>
            <a:avLst/>
            <a:gdLst>
              <a:gd name="connsiteX0" fmla="*/ 0 w 6766560"/>
              <a:gd name="connsiteY0" fmla="*/ 0 h 6858000"/>
              <a:gd name="connsiteX1" fmla="*/ 6766560 w 6766560"/>
              <a:gd name="connsiteY1" fmla="*/ 0 h 6858000"/>
              <a:gd name="connsiteX2" fmla="*/ 6766560 w 6766560"/>
              <a:gd name="connsiteY2" fmla="*/ 6858000 h 6858000"/>
              <a:gd name="connsiteX3" fmla="*/ 0 w 6766560"/>
              <a:gd name="connsiteY3" fmla="*/ 6858000 h 6858000"/>
              <a:gd name="connsiteX4" fmla="*/ 0 w 6766560"/>
              <a:gd name="connsiteY4" fmla="*/ 6803136 h 6858000"/>
              <a:gd name="connsiteX5" fmla="*/ 2240742 w 6766560"/>
              <a:gd name="connsiteY5" fmla="*/ 6803136 h 6858000"/>
              <a:gd name="connsiteX6" fmla="*/ 2299334 w 6766560"/>
              <a:gd name="connsiteY6" fmla="*/ 6568768 h 6858000"/>
              <a:gd name="connsiteX7" fmla="*/ 0 w 6766560"/>
              <a:gd name="connsiteY7" fmla="*/ 65687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66560" h="6858000">
                <a:moveTo>
                  <a:pt x="0" y="0"/>
                </a:moveTo>
                <a:lnTo>
                  <a:pt x="6766560" y="0"/>
                </a:lnTo>
                <a:lnTo>
                  <a:pt x="6766560" y="6858000"/>
                </a:lnTo>
                <a:lnTo>
                  <a:pt x="0" y="6858000"/>
                </a:lnTo>
                <a:lnTo>
                  <a:pt x="0" y="6803136"/>
                </a:lnTo>
                <a:lnTo>
                  <a:pt x="2240742" y="6803136"/>
                </a:lnTo>
                <a:lnTo>
                  <a:pt x="2299334" y="6568768"/>
                </a:lnTo>
                <a:lnTo>
                  <a:pt x="0" y="6568768"/>
                </a:lnTo>
                <a:close/>
              </a:path>
            </a:pathLst>
          </a:custGeom>
        </p:spPr>
        <p:txBody>
          <a:bodyPr wrap="square" lIns="0" tIns="0" rIns="0" bIns="0" anchor="t">
            <a:noAutofit/>
          </a:bodyPr>
          <a:lstStyle>
            <a:lvl1pPr marL="0" indent="0" algn="r">
              <a:lnSpc>
                <a:spcPct val="75000"/>
              </a:lnSpc>
              <a:spcBef>
                <a:spcPts val="0"/>
              </a:spcBef>
              <a:buNone/>
              <a:defRPr sz="8800" b="1" cap="all" baseline="0">
                <a:ln w="34925">
                  <a:solidFill>
                    <a:schemeClr val="accent6"/>
                  </a:solidFill>
                </a:ln>
                <a:noFill/>
                <a:latin typeface="+mj-lt"/>
              </a:defRPr>
            </a:lvl1pPr>
          </a:lstStyle>
          <a:p>
            <a:pPr lvl="0"/>
            <a:r>
              <a:rPr lang="en-US"/>
              <a:t>Click to edit Master text styles</a:t>
            </a:r>
          </a:p>
        </p:txBody>
      </p:sp>
      <p:sp>
        <p:nvSpPr>
          <p:cNvPr id="11" name="Picture Placeholder 10">
            <a:extLst>
              <a:ext uri="{FF2B5EF4-FFF2-40B4-BE49-F238E27FC236}">
                <a16:creationId xmlns:a16="http://schemas.microsoft.com/office/drawing/2014/main" id="{01EF2190-F8C4-3961-DBA7-5C1A52B28EFB}"/>
              </a:ext>
            </a:extLst>
          </p:cNvPr>
          <p:cNvSpPr>
            <a:spLocks noGrp="1"/>
          </p:cNvSpPr>
          <p:nvPr>
            <p:ph type="pic" sz="quarter" idx="10"/>
          </p:nvPr>
        </p:nvSpPr>
        <p:spPr>
          <a:xfrm>
            <a:off x="3935210" y="0"/>
            <a:ext cx="6994357" cy="6857997"/>
          </a:xfrm>
          <a:custGeom>
            <a:avLst/>
            <a:gdLst>
              <a:gd name="connsiteX0" fmla="*/ 1714499 w 6994357"/>
              <a:gd name="connsiteY0" fmla="*/ 0 h 6857997"/>
              <a:gd name="connsiteX1" fmla="*/ 6994357 w 6994357"/>
              <a:gd name="connsiteY1" fmla="*/ 0 h 6857997"/>
              <a:gd name="connsiteX2" fmla="*/ 5279858 w 6994357"/>
              <a:gd name="connsiteY2" fmla="*/ 6857997 h 6857997"/>
              <a:gd name="connsiteX3" fmla="*/ 3730973 w 6994357"/>
              <a:gd name="connsiteY3" fmla="*/ 6857997 h 6857997"/>
              <a:gd name="connsiteX4" fmla="*/ 3789564 w 6994357"/>
              <a:gd name="connsiteY4" fmla="*/ 6623632 h 6857997"/>
              <a:gd name="connsiteX5" fmla="*/ 649198 w 6994357"/>
              <a:gd name="connsiteY5" fmla="*/ 6623632 h 6857997"/>
              <a:gd name="connsiteX6" fmla="*/ 590607 w 6994357"/>
              <a:gd name="connsiteY6" fmla="*/ 6857997 h 6857997"/>
              <a:gd name="connsiteX7" fmla="*/ 0 w 6994357"/>
              <a:gd name="connsiteY7"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94357" h="6857997">
                <a:moveTo>
                  <a:pt x="1714499" y="0"/>
                </a:moveTo>
                <a:lnTo>
                  <a:pt x="6994357" y="0"/>
                </a:lnTo>
                <a:lnTo>
                  <a:pt x="5279858" y="6857997"/>
                </a:lnTo>
                <a:lnTo>
                  <a:pt x="3730973" y="6857997"/>
                </a:lnTo>
                <a:lnTo>
                  <a:pt x="3789564" y="6623632"/>
                </a:lnTo>
                <a:lnTo>
                  <a:pt x="649198" y="6623632"/>
                </a:lnTo>
                <a:lnTo>
                  <a:pt x="590607" y="6857997"/>
                </a:lnTo>
                <a:lnTo>
                  <a:pt x="0" y="6857997"/>
                </a:lnTo>
                <a:close/>
              </a:path>
            </a:pathLst>
          </a:custGeom>
          <a:solidFill>
            <a:schemeClr val="tx1"/>
          </a:solidFill>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585216" y="1636776"/>
            <a:ext cx="6044184" cy="2743200"/>
          </a:xfrm>
        </p:spPr>
        <p:txBody>
          <a:bodyPr lIns="0" tIns="0" rIns="0" bIns="0" anchor="t">
            <a:noAutofit/>
          </a:bodyPr>
          <a:lstStyle>
            <a:lvl1pPr algn="l">
              <a:defRPr sz="5500" cap="all" spc="200" baseline="0">
                <a:ln w="15875">
                  <a:noFill/>
                </a:ln>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594360" y="4654296"/>
            <a:ext cx="5504688" cy="1545336"/>
          </a:xfrm>
        </p:spPr>
        <p:txBody>
          <a:bodyPr lIns="0" tIns="45720" rIns="0" bIns="0">
            <a:noAutofit/>
          </a:bodyPr>
          <a:lstStyle>
            <a:lvl1pPr marL="0" indent="0" algn="l">
              <a:buNone/>
              <a:defRPr sz="2400" b="1"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8998482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C731E-CED9-840B-1719-42D1BEAA5DFB}"/>
              </a:ext>
            </a:extLst>
          </p:cNvPr>
          <p:cNvSpPr>
            <a:spLocks noGrp="1"/>
          </p:cNvSpPr>
          <p:nvPr>
            <p:ph type="title"/>
          </p:nvPr>
        </p:nvSpPr>
        <p:spPr>
          <a:xfrm>
            <a:off x="630936" y="3474720"/>
            <a:ext cx="5468112" cy="1444752"/>
          </a:xfrm>
        </p:spPr>
        <p:txBody>
          <a:bodyPr lIns="0" tIns="0" rIns="0" bIns="0" anchor="t">
            <a:noAutofit/>
          </a:bodyPr>
          <a:lstStyle>
            <a:lvl1pPr>
              <a:defRPr sz="5500" b="1"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7EB848C7-D26F-AC1D-FEED-959297BAEA58}"/>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9A9D6191-24BB-B445-814B-022367D33569}"/>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5" name="Freeform 1">
            <a:extLst>
              <a:ext uri="{FF2B5EF4-FFF2-40B4-BE49-F238E27FC236}">
                <a16:creationId xmlns:a16="http://schemas.microsoft.com/office/drawing/2014/main" id="{17CCD23D-9FBE-BCA1-7BD4-A558E8A2AA7F}"/>
              </a:ext>
            </a:extLst>
          </p:cNvPr>
          <p:cNvSpPr/>
          <p:nvPr userDrawn="1"/>
        </p:nvSpPr>
        <p:spPr>
          <a:xfrm rot="5400000" flipH="1" flipV="1">
            <a:off x="1285350" y="4714350"/>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Content Placeholder 6">
            <a:extLst>
              <a:ext uri="{FF2B5EF4-FFF2-40B4-BE49-F238E27FC236}">
                <a16:creationId xmlns:a16="http://schemas.microsoft.com/office/drawing/2014/main" id="{16137255-CD95-C6F3-3F34-268CCCFDED9D}"/>
              </a:ext>
            </a:extLst>
          </p:cNvPr>
          <p:cNvSpPr>
            <a:spLocks noGrp="1"/>
          </p:cNvSpPr>
          <p:nvPr>
            <p:ph sz="quarter" idx="12"/>
          </p:nvPr>
        </p:nvSpPr>
        <p:spPr>
          <a:xfrm>
            <a:off x="6473952" y="512064"/>
            <a:ext cx="5394960" cy="53583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13">
            <a:extLst>
              <a:ext uri="{FF2B5EF4-FFF2-40B4-BE49-F238E27FC236}">
                <a16:creationId xmlns:a16="http://schemas.microsoft.com/office/drawing/2014/main" id="{33E03FB2-A36A-C4BC-D32C-C9D79FA13550}"/>
              </a:ext>
            </a:extLst>
          </p:cNvPr>
          <p:cNvSpPr>
            <a:spLocks noGrp="1"/>
          </p:cNvSpPr>
          <p:nvPr>
            <p:ph type="body" sz="quarter" idx="15"/>
          </p:nvPr>
        </p:nvSpPr>
        <p:spPr>
          <a:xfrm>
            <a:off x="630936" y="1938528"/>
            <a:ext cx="5468112" cy="1444752"/>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Tree>
    <p:extLst>
      <p:ext uri="{BB962C8B-B14F-4D97-AF65-F5344CB8AC3E}">
        <p14:creationId xmlns:p14="http://schemas.microsoft.com/office/powerpoint/2010/main" val="3584916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10" name="Freeform 3">
            <a:extLst>
              <a:ext uri="{FF2B5EF4-FFF2-40B4-BE49-F238E27FC236}">
                <a16:creationId xmlns:a16="http://schemas.microsoft.com/office/drawing/2014/main" id="{9BFF52DA-D268-8BCB-C72B-0C57ED703C12}"/>
              </a:ext>
            </a:extLst>
          </p:cNvPr>
          <p:cNvSpPr/>
          <p:nvPr userDrawn="1"/>
        </p:nvSpPr>
        <p:spPr>
          <a:xfrm rot="16200000" flipH="1" flipV="1">
            <a:off x="10066638" y="-1294752"/>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168F2478-FF44-9B20-A176-F2CC3225E2FC}"/>
              </a:ext>
            </a:extLst>
          </p:cNvPr>
          <p:cNvSpPr/>
          <p:nvPr userDrawn="1"/>
        </p:nvSpPr>
        <p:spPr>
          <a:xfrm>
            <a:off x="1" y="5678455"/>
            <a:ext cx="4824683" cy="1179545"/>
          </a:xfrm>
          <a:custGeom>
            <a:avLst/>
            <a:gdLst>
              <a:gd name="connsiteX0" fmla="*/ 0 w 4824683"/>
              <a:gd name="connsiteY0" fmla="*/ 0 h 1179545"/>
              <a:gd name="connsiteX1" fmla="*/ 4824683 w 4824683"/>
              <a:gd name="connsiteY1" fmla="*/ 1179545 h 1179545"/>
              <a:gd name="connsiteX2" fmla="*/ 4659791 w 4824683"/>
              <a:gd name="connsiteY2" fmla="*/ 1179545 h 1179545"/>
              <a:gd name="connsiteX3" fmla="*/ 0 w 4824683"/>
              <a:gd name="connsiteY3" fmla="*/ 40314 h 1179545"/>
            </a:gdLst>
            <a:ahLst/>
            <a:cxnLst>
              <a:cxn ang="0">
                <a:pos x="connsiteX0" y="connsiteY0"/>
              </a:cxn>
              <a:cxn ang="0">
                <a:pos x="connsiteX1" y="connsiteY1"/>
              </a:cxn>
              <a:cxn ang="0">
                <a:pos x="connsiteX2" y="connsiteY2"/>
              </a:cxn>
              <a:cxn ang="0">
                <a:pos x="connsiteX3" y="connsiteY3"/>
              </a:cxn>
            </a:cxnLst>
            <a:rect l="l" t="t" r="r" b="b"/>
            <a:pathLst>
              <a:path w="4824683" h="1179545">
                <a:moveTo>
                  <a:pt x="0" y="0"/>
                </a:moveTo>
                <a:lnTo>
                  <a:pt x="4824683" y="1179545"/>
                </a:lnTo>
                <a:lnTo>
                  <a:pt x="4659791" y="1179545"/>
                </a:lnTo>
                <a:lnTo>
                  <a:pt x="0" y="40314"/>
                </a:lnTo>
                <a:close/>
              </a:path>
            </a:pathLst>
          </a:custGeom>
          <a:solidFill>
            <a:schemeClr val="accent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4" name="Freeform: Shape 13">
            <a:extLst>
              <a:ext uri="{FF2B5EF4-FFF2-40B4-BE49-F238E27FC236}">
                <a16:creationId xmlns:a16="http://schemas.microsoft.com/office/drawing/2014/main" id="{6C6F6DEC-A2BE-0211-54C4-9073E7CED16A}"/>
              </a:ext>
            </a:extLst>
          </p:cNvPr>
          <p:cNvSpPr/>
          <p:nvPr userDrawn="1"/>
        </p:nvSpPr>
        <p:spPr>
          <a:xfrm>
            <a:off x="0" y="0"/>
            <a:ext cx="776325" cy="3175394"/>
          </a:xfrm>
          <a:custGeom>
            <a:avLst/>
            <a:gdLst>
              <a:gd name="connsiteX0" fmla="*/ 736011 w 776325"/>
              <a:gd name="connsiteY0" fmla="*/ 0 h 3175394"/>
              <a:gd name="connsiteX1" fmla="*/ 776325 w 776325"/>
              <a:gd name="connsiteY1" fmla="*/ 0 h 3175394"/>
              <a:gd name="connsiteX2" fmla="*/ 0 w 776325"/>
              <a:gd name="connsiteY2" fmla="*/ 3175394 h 3175394"/>
              <a:gd name="connsiteX3" fmla="*/ 0 w 776325"/>
              <a:gd name="connsiteY3" fmla="*/ 3010498 h 3175394"/>
            </a:gdLst>
            <a:ahLst/>
            <a:cxnLst>
              <a:cxn ang="0">
                <a:pos x="connsiteX0" y="connsiteY0"/>
              </a:cxn>
              <a:cxn ang="0">
                <a:pos x="connsiteX1" y="connsiteY1"/>
              </a:cxn>
              <a:cxn ang="0">
                <a:pos x="connsiteX2" y="connsiteY2"/>
              </a:cxn>
              <a:cxn ang="0">
                <a:pos x="connsiteX3" y="connsiteY3"/>
              </a:cxn>
            </a:cxnLst>
            <a:rect l="l" t="t" r="r" b="b"/>
            <a:pathLst>
              <a:path w="776325" h="3175394">
                <a:moveTo>
                  <a:pt x="736011" y="0"/>
                </a:moveTo>
                <a:lnTo>
                  <a:pt x="776325" y="0"/>
                </a:lnTo>
                <a:lnTo>
                  <a:pt x="0" y="3175394"/>
                </a:lnTo>
                <a:lnTo>
                  <a:pt x="0" y="3010498"/>
                </a:lnTo>
                <a:close/>
              </a:path>
            </a:pathLst>
          </a:custGeom>
          <a:solidFill>
            <a:schemeClr val="accent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ECEC731E-CED9-840B-1719-42D1BEAA5DFB}"/>
              </a:ext>
            </a:extLst>
          </p:cNvPr>
          <p:cNvSpPr>
            <a:spLocks noGrp="1"/>
          </p:cNvSpPr>
          <p:nvPr>
            <p:ph type="title"/>
          </p:nvPr>
        </p:nvSpPr>
        <p:spPr>
          <a:xfrm>
            <a:off x="630936" y="3429000"/>
            <a:ext cx="4572000" cy="676656"/>
          </a:xfrm>
        </p:spPr>
        <p:txBody>
          <a:bodyPr lIns="0" tIns="0" rIns="0" bIns="0" anchor="t">
            <a:noAutofit/>
          </a:bodyPr>
          <a:lstStyle>
            <a:lvl1pPr>
              <a:defRPr sz="5500" b="1"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7EB848C7-D26F-AC1D-FEED-959297BAEA58}"/>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9A9D6191-24BB-B445-814B-022367D33569}"/>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7" name="Content Placeholder 6">
            <a:extLst>
              <a:ext uri="{FF2B5EF4-FFF2-40B4-BE49-F238E27FC236}">
                <a16:creationId xmlns:a16="http://schemas.microsoft.com/office/drawing/2014/main" id="{16137255-CD95-C6F3-3F34-268CCCFDED9D}"/>
              </a:ext>
            </a:extLst>
          </p:cNvPr>
          <p:cNvSpPr>
            <a:spLocks noGrp="1"/>
          </p:cNvSpPr>
          <p:nvPr>
            <p:ph sz="quarter" idx="12"/>
          </p:nvPr>
        </p:nvSpPr>
        <p:spPr>
          <a:xfrm>
            <a:off x="5303520" y="1234440"/>
            <a:ext cx="6281928" cy="43891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13">
            <a:extLst>
              <a:ext uri="{FF2B5EF4-FFF2-40B4-BE49-F238E27FC236}">
                <a16:creationId xmlns:a16="http://schemas.microsoft.com/office/drawing/2014/main" id="{33E03FB2-A36A-C4BC-D32C-C9D79FA13550}"/>
              </a:ext>
            </a:extLst>
          </p:cNvPr>
          <p:cNvSpPr>
            <a:spLocks noGrp="1"/>
          </p:cNvSpPr>
          <p:nvPr>
            <p:ph type="body" sz="quarter" idx="15"/>
          </p:nvPr>
        </p:nvSpPr>
        <p:spPr>
          <a:xfrm>
            <a:off x="630936" y="2587752"/>
            <a:ext cx="4572000"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Tree>
    <p:extLst>
      <p:ext uri="{BB962C8B-B14F-4D97-AF65-F5344CB8AC3E}">
        <p14:creationId xmlns:p14="http://schemas.microsoft.com/office/powerpoint/2010/main" val="760409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C9DEBD92-1C41-6D85-3E82-EAA34BEB43AA}"/>
              </a:ext>
            </a:extLst>
          </p:cNvPr>
          <p:cNvCxnSpPr>
            <a:cxnSpLocks/>
          </p:cNvCxnSpPr>
          <p:nvPr/>
        </p:nvCxnSpPr>
        <p:spPr>
          <a:xfrm>
            <a:off x="198783" y="-1"/>
            <a:ext cx="1400619" cy="6858001"/>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DD3F7AD-ADD7-0F77-7DD9-738EA16C1158}"/>
              </a:ext>
            </a:extLst>
          </p:cNvPr>
          <p:cNvCxnSpPr>
            <a:cxnSpLocks/>
          </p:cNvCxnSpPr>
          <p:nvPr/>
        </p:nvCxnSpPr>
        <p:spPr>
          <a:xfrm flipV="1">
            <a:off x="-41350" y="-1"/>
            <a:ext cx="3905034" cy="3021497"/>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C236170-F5BA-8DBF-9253-ADD639CD9680}"/>
              </a:ext>
            </a:extLst>
          </p:cNvPr>
          <p:cNvCxnSpPr>
            <a:cxnSpLocks/>
          </p:cNvCxnSpPr>
          <p:nvPr/>
        </p:nvCxnSpPr>
        <p:spPr>
          <a:xfrm flipV="1">
            <a:off x="8567307" y="3556215"/>
            <a:ext cx="3635673" cy="3301785"/>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CBC246A-C926-C74B-144A-A22102636CDD}"/>
              </a:ext>
            </a:extLst>
          </p:cNvPr>
          <p:cNvCxnSpPr>
            <a:cxnSpLocks/>
          </p:cNvCxnSpPr>
          <p:nvPr/>
        </p:nvCxnSpPr>
        <p:spPr>
          <a:xfrm>
            <a:off x="-41350" y="5074694"/>
            <a:ext cx="4540685" cy="1783306"/>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9D238B8-F8BC-E02D-82F6-C32EA1C25B03}"/>
              </a:ext>
            </a:extLst>
          </p:cNvPr>
          <p:cNvCxnSpPr>
            <a:cxnSpLocks/>
          </p:cNvCxnSpPr>
          <p:nvPr/>
        </p:nvCxnSpPr>
        <p:spPr>
          <a:xfrm>
            <a:off x="10758601" y="-1"/>
            <a:ext cx="1026368" cy="6858001"/>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B587E33-E292-84DB-CFC5-037767DED5E7}"/>
              </a:ext>
            </a:extLst>
          </p:cNvPr>
          <p:cNvCxnSpPr>
            <a:cxnSpLocks/>
          </p:cNvCxnSpPr>
          <p:nvPr/>
        </p:nvCxnSpPr>
        <p:spPr>
          <a:xfrm>
            <a:off x="8116008" y="-1"/>
            <a:ext cx="4086972" cy="1391479"/>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CE7118C-0FB4-0CF3-538A-23903573BA43}"/>
              </a:ext>
            </a:extLst>
          </p:cNvPr>
          <p:cNvSpPr>
            <a:spLocks noGrp="1"/>
          </p:cNvSpPr>
          <p:nvPr>
            <p:ph type="title"/>
          </p:nvPr>
        </p:nvSpPr>
        <p:spPr>
          <a:xfrm>
            <a:off x="2020824" y="1591056"/>
            <a:ext cx="8055864" cy="3127248"/>
          </a:xfrm>
        </p:spPr>
        <p:txBody>
          <a:bodyPr lIns="0" tIns="0" rIns="0" bIns="0" anchor="t">
            <a:noAutofit/>
          </a:bodyPr>
          <a:lstStyle>
            <a:lvl1pPr algn="ctr">
              <a:defRPr sz="5500" baseline="0">
                <a:ln w="15875">
                  <a:solidFill>
                    <a:schemeClr val="accent1"/>
                  </a:solidFill>
                </a:ln>
              </a:defRPr>
            </a:lvl1pPr>
          </a:lstStyle>
          <a:p>
            <a:r>
              <a:rPr lang="en-US"/>
              <a:t>Click to edit Master title style</a:t>
            </a:r>
            <a:endParaRPr lang="en-US" dirty="0"/>
          </a:p>
        </p:txBody>
      </p:sp>
      <p:pic>
        <p:nvPicPr>
          <p:cNvPr id="12" name="Graphic 6" descr="Open quotation mark outline">
            <a:extLst>
              <a:ext uri="{FF2B5EF4-FFF2-40B4-BE49-F238E27FC236}">
                <a16:creationId xmlns:a16="http://schemas.microsoft.com/office/drawing/2014/main" id="{827EAF0A-A165-45C2-7F1B-61B5C38C43C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66875" y="-1"/>
            <a:ext cx="1602058" cy="1592765"/>
          </a:xfrm>
          <a:prstGeom prst="rect">
            <a:avLst/>
          </a:prstGeom>
        </p:spPr>
      </p:pic>
      <p:pic>
        <p:nvPicPr>
          <p:cNvPr id="13" name="Graphic 6" descr="Open quotation mark outline">
            <a:extLst>
              <a:ext uri="{FF2B5EF4-FFF2-40B4-BE49-F238E27FC236}">
                <a16:creationId xmlns:a16="http://schemas.microsoft.com/office/drawing/2014/main" id="{1B0A1E52-4B54-E702-39EA-2FDB431230E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23068" y="5190808"/>
            <a:ext cx="1602058" cy="1592765"/>
          </a:xfrm>
          <a:prstGeom prst="rect">
            <a:avLst/>
          </a:prstGeom>
        </p:spPr>
      </p:pic>
      <p:sp>
        <p:nvSpPr>
          <p:cNvPr id="14" name="Subtitle 2">
            <a:extLst>
              <a:ext uri="{FF2B5EF4-FFF2-40B4-BE49-F238E27FC236}">
                <a16:creationId xmlns:a16="http://schemas.microsoft.com/office/drawing/2014/main" id="{155AF48D-93E9-E6EC-EAC5-B732F28C4F1A}"/>
              </a:ext>
            </a:extLst>
          </p:cNvPr>
          <p:cNvSpPr>
            <a:spLocks noGrp="1"/>
          </p:cNvSpPr>
          <p:nvPr>
            <p:ph type="subTitle" idx="1"/>
          </p:nvPr>
        </p:nvSpPr>
        <p:spPr>
          <a:xfrm>
            <a:off x="2660904" y="4727448"/>
            <a:ext cx="6766560" cy="1591056"/>
          </a:xfrm>
        </p:spPr>
        <p:txBody>
          <a:bodyPr lIns="91440" tIns="45720" rIns="91440" bIns="45720" anchor="ctr">
            <a:noAutofit/>
          </a:bodyPr>
          <a:lstStyle>
            <a:lvl1pPr marL="0" indent="0" algn="ctr">
              <a:spcBef>
                <a:spcPts val="0"/>
              </a:spcBef>
              <a:buNone/>
              <a:defRPr sz="2400" b="1"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4645745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82131924-67CB-28AA-2CD5-687CBCB44E3A}"/>
              </a:ext>
            </a:extLst>
          </p:cNvPr>
          <p:cNvSpPr>
            <a:spLocks noGrp="1"/>
          </p:cNvSpPr>
          <p:nvPr>
            <p:ph type="pic" sz="quarter" idx="12"/>
          </p:nvPr>
        </p:nvSpPr>
        <p:spPr>
          <a:xfrm>
            <a:off x="752506" y="2908712"/>
            <a:ext cx="2331720" cy="2167128"/>
          </a:xfrm>
          <a:custGeom>
            <a:avLst/>
            <a:gdLst>
              <a:gd name="connsiteX0" fmla="*/ 535282 w 2324226"/>
              <a:gd name="connsiteY0" fmla="*/ 0 h 2141126"/>
              <a:gd name="connsiteX1" fmla="*/ 2324226 w 2324226"/>
              <a:gd name="connsiteY1" fmla="*/ 0 h 2141126"/>
              <a:gd name="connsiteX2" fmla="*/ 2324226 w 2324226"/>
              <a:gd name="connsiteY2" fmla="*/ 4 h 2141126"/>
              <a:gd name="connsiteX3" fmla="*/ 1788946 w 2324226"/>
              <a:gd name="connsiteY3" fmla="*/ 2141126 h 2141126"/>
              <a:gd name="connsiteX4" fmla="*/ 0 w 2324226"/>
              <a:gd name="connsiteY4" fmla="*/ 2141126 h 2141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4226" h="2141126">
                <a:moveTo>
                  <a:pt x="535282" y="0"/>
                </a:moveTo>
                <a:lnTo>
                  <a:pt x="2324226" y="0"/>
                </a:lnTo>
                <a:lnTo>
                  <a:pt x="2324226" y="4"/>
                </a:lnTo>
                <a:lnTo>
                  <a:pt x="1788946" y="2141126"/>
                </a:lnTo>
                <a:lnTo>
                  <a:pt x="0" y="2141126"/>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2" name="Title 1">
            <a:extLst>
              <a:ext uri="{FF2B5EF4-FFF2-40B4-BE49-F238E27FC236}">
                <a16:creationId xmlns:a16="http://schemas.microsoft.com/office/drawing/2014/main" id="{D49B2FAB-5DFD-93F0-4BFE-135A8C339BB2}"/>
              </a:ext>
            </a:extLst>
          </p:cNvPr>
          <p:cNvSpPr>
            <a:spLocks noGrp="1"/>
          </p:cNvSpPr>
          <p:nvPr>
            <p:ph type="title"/>
          </p:nvPr>
        </p:nvSpPr>
        <p:spPr>
          <a:xfrm>
            <a:off x="630936" y="713232"/>
            <a:ext cx="5468112" cy="1435608"/>
          </a:xfrm>
        </p:spPr>
        <p:txBody>
          <a:bodyPr lIns="0" tIns="0" rIns="0" bIns="0" anchor="t">
            <a:noAutofit/>
          </a:bodyPr>
          <a:lstStyle>
            <a:lvl1pPr>
              <a:defRPr sz="5500" cap="all" baseline="0">
                <a:ln w="15875">
                  <a:noFill/>
                </a:ln>
                <a:solidFill>
                  <a:schemeClr val="accent1"/>
                </a:solidFill>
              </a:defRPr>
            </a:lvl1pPr>
          </a:lstStyle>
          <a:p>
            <a:r>
              <a:rPr lang="en-US"/>
              <a:t>Click to edit Master title style</a:t>
            </a:r>
          </a:p>
        </p:txBody>
      </p:sp>
      <p:sp>
        <p:nvSpPr>
          <p:cNvPr id="3" name="Footer Placeholder 2">
            <a:extLst>
              <a:ext uri="{FF2B5EF4-FFF2-40B4-BE49-F238E27FC236}">
                <a16:creationId xmlns:a16="http://schemas.microsoft.com/office/drawing/2014/main" id="{B5FE009C-9966-E783-9CB7-DEB9BFA1706F}"/>
              </a:ext>
            </a:extLst>
          </p:cNvPr>
          <p:cNvSpPr>
            <a:spLocks noGrp="1"/>
          </p:cNvSpPr>
          <p:nvPr>
            <p:ph type="ftr" sz="quarter" idx="10"/>
          </p:nvPr>
        </p:nvSpPr>
        <p:spPr/>
        <p:txBody>
          <a:bodyPr>
            <a:noAutofit/>
          </a:bodyPr>
          <a:lstStyle/>
          <a:p>
            <a:r>
              <a:rPr lang="en-US" dirty="0"/>
              <a:t>Fitness Presentation</a:t>
            </a:r>
          </a:p>
        </p:txBody>
      </p:sp>
      <p:sp>
        <p:nvSpPr>
          <p:cNvPr id="4" name="Slide Number Placeholder 3">
            <a:extLst>
              <a:ext uri="{FF2B5EF4-FFF2-40B4-BE49-F238E27FC236}">
                <a16:creationId xmlns:a16="http://schemas.microsoft.com/office/drawing/2014/main" id="{855C623F-3EFD-A383-6EFD-529A7DF5FEAA}"/>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5" name="Parallelogram 4">
            <a:extLst>
              <a:ext uri="{FF2B5EF4-FFF2-40B4-BE49-F238E27FC236}">
                <a16:creationId xmlns:a16="http://schemas.microsoft.com/office/drawing/2014/main" id="{7F325E0F-FFBB-4476-43B8-9D2D928EFE7D}"/>
              </a:ext>
            </a:extLst>
          </p:cNvPr>
          <p:cNvSpPr/>
          <p:nvPr userDrawn="1"/>
        </p:nvSpPr>
        <p:spPr>
          <a:xfrm>
            <a:off x="6344362" y="2985550"/>
            <a:ext cx="2353405" cy="2162266"/>
          </a:xfrm>
          <a:prstGeom prst="parallelogram">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Parallelogram 5">
            <a:extLst>
              <a:ext uri="{FF2B5EF4-FFF2-40B4-BE49-F238E27FC236}">
                <a16:creationId xmlns:a16="http://schemas.microsoft.com/office/drawing/2014/main" id="{F4081149-7668-2C87-E43C-4412E70F4A91}"/>
              </a:ext>
            </a:extLst>
          </p:cNvPr>
          <p:cNvSpPr/>
          <p:nvPr userDrawn="1"/>
        </p:nvSpPr>
        <p:spPr>
          <a:xfrm>
            <a:off x="9189299" y="2985550"/>
            <a:ext cx="2353405" cy="2162266"/>
          </a:xfrm>
          <a:prstGeom prst="parallelogram">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Parallelogram 6">
            <a:extLst>
              <a:ext uri="{FF2B5EF4-FFF2-40B4-BE49-F238E27FC236}">
                <a16:creationId xmlns:a16="http://schemas.microsoft.com/office/drawing/2014/main" id="{492E5EB0-A658-029E-D5D0-BCE1574A221C}"/>
              </a:ext>
            </a:extLst>
          </p:cNvPr>
          <p:cNvSpPr/>
          <p:nvPr userDrawn="1"/>
        </p:nvSpPr>
        <p:spPr>
          <a:xfrm>
            <a:off x="654488" y="2985550"/>
            <a:ext cx="2353405" cy="2162266"/>
          </a:xfrm>
          <a:prstGeom prst="parallelogram">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Parallelogram 7">
            <a:extLst>
              <a:ext uri="{FF2B5EF4-FFF2-40B4-BE49-F238E27FC236}">
                <a16:creationId xmlns:a16="http://schemas.microsoft.com/office/drawing/2014/main" id="{941C4C8C-CA8B-DF1C-4CE4-72AA201276FD}"/>
              </a:ext>
            </a:extLst>
          </p:cNvPr>
          <p:cNvSpPr/>
          <p:nvPr userDrawn="1"/>
        </p:nvSpPr>
        <p:spPr>
          <a:xfrm>
            <a:off x="3499425" y="2985550"/>
            <a:ext cx="2353405" cy="2162266"/>
          </a:xfrm>
          <a:prstGeom prst="parallelogram">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Picture Placeholder 14">
            <a:extLst>
              <a:ext uri="{FF2B5EF4-FFF2-40B4-BE49-F238E27FC236}">
                <a16:creationId xmlns:a16="http://schemas.microsoft.com/office/drawing/2014/main" id="{090C1AB6-97D1-A546-4CDB-581820C3721E}"/>
              </a:ext>
            </a:extLst>
          </p:cNvPr>
          <p:cNvSpPr>
            <a:spLocks noGrp="1"/>
          </p:cNvSpPr>
          <p:nvPr>
            <p:ph type="pic" sz="quarter" idx="13"/>
          </p:nvPr>
        </p:nvSpPr>
        <p:spPr>
          <a:xfrm>
            <a:off x="3595391" y="2908712"/>
            <a:ext cx="2331720" cy="2167128"/>
          </a:xfrm>
          <a:custGeom>
            <a:avLst/>
            <a:gdLst>
              <a:gd name="connsiteX0" fmla="*/ 535282 w 2324226"/>
              <a:gd name="connsiteY0" fmla="*/ 0 h 2141126"/>
              <a:gd name="connsiteX1" fmla="*/ 2324226 w 2324226"/>
              <a:gd name="connsiteY1" fmla="*/ 0 h 2141126"/>
              <a:gd name="connsiteX2" fmla="*/ 2324226 w 2324226"/>
              <a:gd name="connsiteY2" fmla="*/ 4 h 2141126"/>
              <a:gd name="connsiteX3" fmla="*/ 1788946 w 2324226"/>
              <a:gd name="connsiteY3" fmla="*/ 2141126 h 2141126"/>
              <a:gd name="connsiteX4" fmla="*/ 0 w 2324226"/>
              <a:gd name="connsiteY4" fmla="*/ 2141126 h 2141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4226" h="2141126">
                <a:moveTo>
                  <a:pt x="535282" y="0"/>
                </a:moveTo>
                <a:lnTo>
                  <a:pt x="2324226" y="0"/>
                </a:lnTo>
                <a:lnTo>
                  <a:pt x="2324226" y="4"/>
                </a:lnTo>
                <a:lnTo>
                  <a:pt x="1788946" y="2141126"/>
                </a:lnTo>
                <a:lnTo>
                  <a:pt x="0" y="2141126"/>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16" name="Picture Placeholder 15">
            <a:extLst>
              <a:ext uri="{FF2B5EF4-FFF2-40B4-BE49-F238E27FC236}">
                <a16:creationId xmlns:a16="http://schemas.microsoft.com/office/drawing/2014/main" id="{F551A569-6887-AF4A-69C0-04FEFAB0B435}"/>
              </a:ext>
            </a:extLst>
          </p:cNvPr>
          <p:cNvSpPr>
            <a:spLocks noGrp="1"/>
          </p:cNvSpPr>
          <p:nvPr>
            <p:ph type="pic" sz="quarter" idx="14"/>
          </p:nvPr>
        </p:nvSpPr>
        <p:spPr>
          <a:xfrm>
            <a:off x="6438276" y="2908712"/>
            <a:ext cx="2331720" cy="2167128"/>
          </a:xfrm>
          <a:custGeom>
            <a:avLst/>
            <a:gdLst>
              <a:gd name="connsiteX0" fmla="*/ 535282 w 2324226"/>
              <a:gd name="connsiteY0" fmla="*/ 0 h 2141126"/>
              <a:gd name="connsiteX1" fmla="*/ 2324226 w 2324226"/>
              <a:gd name="connsiteY1" fmla="*/ 0 h 2141126"/>
              <a:gd name="connsiteX2" fmla="*/ 2324226 w 2324226"/>
              <a:gd name="connsiteY2" fmla="*/ 4 h 2141126"/>
              <a:gd name="connsiteX3" fmla="*/ 1788946 w 2324226"/>
              <a:gd name="connsiteY3" fmla="*/ 2141126 h 2141126"/>
              <a:gd name="connsiteX4" fmla="*/ 0 w 2324226"/>
              <a:gd name="connsiteY4" fmla="*/ 2141126 h 2141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4226" h="2141126">
                <a:moveTo>
                  <a:pt x="535282" y="0"/>
                </a:moveTo>
                <a:lnTo>
                  <a:pt x="2324226" y="0"/>
                </a:lnTo>
                <a:lnTo>
                  <a:pt x="2324226" y="4"/>
                </a:lnTo>
                <a:lnTo>
                  <a:pt x="1788946" y="2141126"/>
                </a:lnTo>
                <a:lnTo>
                  <a:pt x="0" y="2141126"/>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17" name="Picture Placeholder 16">
            <a:extLst>
              <a:ext uri="{FF2B5EF4-FFF2-40B4-BE49-F238E27FC236}">
                <a16:creationId xmlns:a16="http://schemas.microsoft.com/office/drawing/2014/main" id="{2A43DE41-07D6-C365-F274-A56FE59E1C39}"/>
              </a:ext>
            </a:extLst>
          </p:cNvPr>
          <p:cNvSpPr>
            <a:spLocks noGrp="1"/>
          </p:cNvSpPr>
          <p:nvPr>
            <p:ph type="pic" sz="quarter" idx="15"/>
          </p:nvPr>
        </p:nvSpPr>
        <p:spPr>
          <a:xfrm>
            <a:off x="9281160" y="2908712"/>
            <a:ext cx="2331720" cy="2167128"/>
          </a:xfrm>
          <a:custGeom>
            <a:avLst/>
            <a:gdLst>
              <a:gd name="connsiteX0" fmla="*/ 535282 w 2324226"/>
              <a:gd name="connsiteY0" fmla="*/ 0 h 2141126"/>
              <a:gd name="connsiteX1" fmla="*/ 2324226 w 2324226"/>
              <a:gd name="connsiteY1" fmla="*/ 0 h 2141126"/>
              <a:gd name="connsiteX2" fmla="*/ 2324226 w 2324226"/>
              <a:gd name="connsiteY2" fmla="*/ 4 h 2141126"/>
              <a:gd name="connsiteX3" fmla="*/ 1788946 w 2324226"/>
              <a:gd name="connsiteY3" fmla="*/ 2141126 h 2141126"/>
              <a:gd name="connsiteX4" fmla="*/ 0 w 2324226"/>
              <a:gd name="connsiteY4" fmla="*/ 2141126 h 2141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4226" h="2141126">
                <a:moveTo>
                  <a:pt x="535282" y="0"/>
                </a:moveTo>
                <a:lnTo>
                  <a:pt x="2324226" y="0"/>
                </a:lnTo>
                <a:lnTo>
                  <a:pt x="2324226" y="4"/>
                </a:lnTo>
                <a:lnTo>
                  <a:pt x="1788946" y="2141126"/>
                </a:lnTo>
                <a:lnTo>
                  <a:pt x="0" y="2141126"/>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18" name="Text Placeholder 11">
            <a:extLst>
              <a:ext uri="{FF2B5EF4-FFF2-40B4-BE49-F238E27FC236}">
                <a16:creationId xmlns:a16="http://schemas.microsoft.com/office/drawing/2014/main" id="{34C40CC6-4591-55BF-FD47-0E28F9C831BE}"/>
              </a:ext>
            </a:extLst>
          </p:cNvPr>
          <p:cNvSpPr>
            <a:spLocks noGrp="1"/>
          </p:cNvSpPr>
          <p:nvPr>
            <p:ph type="body" sz="quarter" idx="16"/>
          </p:nvPr>
        </p:nvSpPr>
        <p:spPr>
          <a:xfrm>
            <a:off x="621792" y="5422392"/>
            <a:ext cx="2340864" cy="274320"/>
          </a:xfrm>
        </p:spPr>
        <p:txBody>
          <a:bodyPr lIns="0" tIns="0" rIns="0" bIns="0" anchor="t">
            <a:noAutofit/>
          </a:bodyPr>
          <a:lstStyle>
            <a:lvl1pPr marL="0" indent="0" algn="l">
              <a:lnSpc>
                <a:spcPct val="100000"/>
              </a:lnSpc>
              <a:spcBef>
                <a:spcPts val="0"/>
              </a:spcBef>
              <a:buFont typeface="Arial" panose="020B0604020202020204" pitchFamily="34" charset="0"/>
              <a:buNone/>
              <a:defRPr sz="1600" b="1" cap="all" spc="100" baseline="0">
                <a:latin typeface="+mn-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F450C7AB-27EC-6384-E4E4-3C73E497DB01}"/>
              </a:ext>
            </a:extLst>
          </p:cNvPr>
          <p:cNvSpPr>
            <a:spLocks noGrp="1"/>
          </p:cNvSpPr>
          <p:nvPr>
            <p:ph type="body" sz="quarter" idx="17"/>
          </p:nvPr>
        </p:nvSpPr>
        <p:spPr>
          <a:xfrm>
            <a:off x="621792" y="5733288"/>
            <a:ext cx="2340864" cy="274638"/>
          </a:xfrm>
        </p:spPr>
        <p:txBody>
          <a:bodyPr lIns="0" tIns="0" rIns="0" bIns="0" anchor="t">
            <a:noAutofit/>
          </a:bodyPr>
          <a:lstStyle>
            <a:lvl1pPr marL="0" indent="0" algn="l">
              <a:lnSpc>
                <a:spcPct val="100000"/>
              </a:lnSpc>
              <a:spcBef>
                <a:spcPts val="0"/>
              </a:spcBef>
              <a:buFont typeface="Arial" panose="020B0604020202020204" pitchFamily="34" charset="0"/>
              <a:buNone/>
              <a:defRPr sz="1400" spc="80" baseline="0"/>
            </a:lvl1pPr>
          </a:lstStyle>
          <a:p>
            <a:pPr lvl="0"/>
            <a:r>
              <a:rPr lang="en-US"/>
              <a:t>Click to edit Master text styles</a:t>
            </a:r>
          </a:p>
        </p:txBody>
      </p:sp>
      <p:sp>
        <p:nvSpPr>
          <p:cNvPr id="20" name="Text Placeholder 11">
            <a:extLst>
              <a:ext uri="{FF2B5EF4-FFF2-40B4-BE49-F238E27FC236}">
                <a16:creationId xmlns:a16="http://schemas.microsoft.com/office/drawing/2014/main" id="{1F12C028-16B0-8E76-94E3-D70BAA13B706}"/>
              </a:ext>
            </a:extLst>
          </p:cNvPr>
          <p:cNvSpPr>
            <a:spLocks noGrp="1"/>
          </p:cNvSpPr>
          <p:nvPr>
            <p:ph type="body" sz="quarter" idx="18"/>
          </p:nvPr>
        </p:nvSpPr>
        <p:spPr>
          <a:xfrm>
            <a:off x="3465576" y="5422392"/>
            <a:ext cx="2340864" cy="274320"/>
          </a:xfrm>
        </p:spPr>
        <p:txBody>
          <a:bodyPr lIns="0" tIns="0" rIns="0" bIns="0" anchor="t">
            <a:noAutofit/>
          </a:bodyPr>
          <a:lstStyle>
            <a:lvl1pPr marL="0" indent="0" algn="l">
              <a:lnSpc>
                <a:spcPct val="100000"/>
              </a:lnSpc>
              <a:spcBef>
                <a:spcPts val="0"/>
              </a:spcBef>
              <a:buFont typeface="Arial" panose="020B0604020202020204" pitchFamily="34" charset="0"/>
              <a:buNone/>
              <a:defRPr sz="1600" b="1" cap="all" spc="100" baseline="0">
                <a:latin typeface="+mn-lt"/>
              </a:defRPr>
            </a:lvl1pPr>
          </a:lstStyle>
          <a:p>
            <a:pPr lvl="0"/>
            <a:r>
              <a:rPr lang="en-US"/>
              <a:t>Click to edit Master text styles</a:t>
            </a:r>
          </a:p>
        </p:txBody>
      </p:sp>
      <p:sp>
        <p:nvSpPr>
          <p:cNvPr id="21" name="Text Placeholder 11">
            <a:extLst>
              <a:ext uri="{FF2B5EF4-FFF2-40B4-BE49-F238E27FC236}">
                <a16:creationId xmlns:a16="http://schemas.microsoft.com/office/drawing/2014/main" id="{B9FC0685-4E19-6701-97D2-E725CD514DB8}"/>
              </a:ext>
            </a:extLst>
          </p:cNvPr>
          <p:cNvSpPr>
            <a:spLocks noGrp="1"/>
          </p:cNvSpPr>
          <p:nvPr>
            <p:ph type="body" sz="quarter" idx="19"/>
          </p:nvPr>
        </p:nvSpPr>
        <p:spPr>
          <a:xfrm>
            <a:off x="3465576" y="5733288"/>
            <a:ext cx="2340864" cy="274638"/>
          </a:xfrm>
        </p:spPr>
        <p:txBody>
          <a:bodyPr lIns="0" tIns="0" rIns="0" bIns="0" anchor="t">
            <a:noAutofit/>
          </a:bodyPr>
          <a:lstStyle>
            <a:lvl1pPr marL="0" indent="0" algn="l">
              <a:lnSpc>
                <a:spcPct val="100000"/>
              </a:lnSpc>
              <a:spcBef>
                <a:spcPts val="0"/>
              </a:spcBef>
              <a:buFont typeface="Arial" panose="020B0604020202020204" pitchFamily="34" charset="0"/>
              <a:buNone/>
              <a:defRPr sz="1400" spc="80" baseline="0"/>
            </a:lvl1pPr>
          </a:lstStyle>
          <a:p>
            <a:pPr lvl="0"/>
            <a:r>
              <a:rPr lang="en-US"/>
              <a:t>Click to edit Master text styles</a:t>
            </a:r>
          </a:p>
        </p:txBody>
      </p:sp>
      <p:sp>
        <p:nvSpPr>
          <p:cNvPr id="22" name="Text Placeholder 11">
            <a:extLst>
              <a:ext uri="{FF2B5EF4-FFF2-40B4-BE49-F238E27FC236}">
                <a16:creationId xmlns:a16="http://schemas.microsoft.com/office/drawing/2014/main" id="{B32DF73F-AB65-F574-3868-8473DFC2A7B7}"/>
              </a:ext>
            </a:extLst>
          </p:cNvPr>
          <p:cNvSpPr>
            <a:spLocks noGrp="1"/>
          </p:cNvSpPr>
          <p:nvPr>
            <p:ph type="body" sz="quarter" idx="20"/>
          </p:nvPr>
        </p:nvSpPr>
        <p:spPr>
          <a:xfrm>
            <a:off x="6309360" y="5422392"/>
            <a:ext cx="2340864" cy="274320"/>
          </a:xfrm>
        </p:spPr>
        <p:txBody>
          <a:bodyPr lIns="0" tIns="0" rIns="0" bIns="0" anchor="t">
            <a:noAutofit/>
          </a:bodyPr>
          <a:lstStyle>
            <a:lvl1pPr marL="0" indent="0" algn="l">
              <a:lnSpc>
                <a:spcPct val="100000"/>
              </a:lnSpc>
              <a:spcBef>
                <a:spcPts val="0"/>
              </a:spcBef>
              <a:buFont typeface="Arial" panose="020B0604020202020204" pitchFamily="34" charset="0"/>
              <a:buNone/>
              <a:defRPr sz="1600" b="1" cap="all" spc="100" baseline="0">
                <a:latin typeface="+mn-lt"/>
              </a:defRPr>
            </a:lvl1pPr>
          </a:lstStyle>
          <a:p>
            <a:pPr lvl="0"/>
            <a:r>
              <a:rPr lang="en-US"/>
              <a:t>Click to edit Master text styles</a:t>
            </a:r>
          </a:p>
        </p:txBody>
      </p:sp>
      <p:sp>
        <p:nvSpPr>
          <p:cNvPr id="23" name="Text Placeholder 11">
            <a:extLst>
              <a:ext uri="{FF2B5EF4-FFF2-40B4-BE49-F238E27FC236}">
                <a16:creationId xmlns:a16="http://schemas.microsoft.com/office/drawing/2014/main" id="{7AE61294-AE0F-FD37-A192-24B9AED9E7FA}"/>
              </a:ext>
            </a:extLst>
          </p:cNvPr>
          <p:cNvSpPr>
            <a:spLocks noGrp="1"/>
          </p:cNvSpPr>
          <p:nvPr>
            <p:ph type="body" sz="quarter" idx="21"/>
          </p:nvPr>
        </p:nvSpPr>
        <p:spPr>
          <a:xfrm>
            <a:off x="6309360" y="5733288"/>
            <a:ext cx="2340864" cy="274638"/>
          </a:xfrm>
        </p:spPr>
        <p:txBody>
          <a:bodyPr lIns="0" tIns="0" rIns="0" bIns="0" anchor="t">
            <a:noAutofit/>
          </a:bodyPr>
          <a:lstStyle>
            <a:lvl1pPr marL="0" indent="0" algn="l">
              <a:lnSpc>
                <a:spcPct val="100000"/>
              </a:lnSpc>
              <a:spcBef>
                <a:spcPts val="0"/>
              </a:spcBef>
              <a:buFont typeface="Arial" panose="020B0604020202020204" pitchFamily="34" charset="0"/>
              <a:buNone/>
              <a:defRPr sz="1400" spc="80" baseline="0"/>
            </a:lvl1pPr>
          </a:lstStyle>
          <a:p>
            <a:pPr lvl="0"/>
            <a:r>
              <a:rPr lang="en-US"/>
              <a:t>Click to edit Master text styles</a:t>
            </a:r>
          </a:p>
        </p:txBody>
      </p:sp>
      <p:sp>
        <p:nvSpPr>
          <p:cNvPr id="24" name="Text Placeholder 11">
            <a:extLst>
              <a:ext uri="{FF2B5EF4-FFF2-40B4-BE49-F238E27FC236}">
                <a16:creationId xmlns:a16="http://schemas.microsoft.com/office/drawing/2014/main" id="{A9811CA8-206B-8729-28D2-11B5F8275785}"/>
              </a:ext>
            </a:extLst>
          </p:cNvPr>
          <p:cNvSpPr>
            <a:spLocks noGrp="1"/>
          </p:cNvSpPr>
          <p:nvPr>
            <p:ph type="body" sz="quarter" idx="22"/>
          </p:nvPr>
        </p:nvSpPr>
        <p:spPr>
          <a:xfrm>
            <a:off x="9153144" y="5422392"/>
            <a:ext cx="2340864" cy="274320"/>
          </a:xfrm>
        </p:spPr>
        <p:txBody>
          <a:bodyPr lIns="0" tIns="0" rIns="0" bIns="0" anchor="t">
            <a:noAutofit/>
          </a:bodyPr>
          <a:lstStyle>
            <a:lvl1pPr marL="0" indent="0" algn="l">
              <a:lnSpc>
                <a:spcPct val="100000"/>
              </a:lnSpc>
              <a:spcBef>
                <a:spcPts val="0"/>
              </a:spcBef>
              <a:buFont typeface="Arial" panose="020B0604020202020204" pitchFamily="34" charset="0"/>
              <a:buNone/>
              <a:defRPr sz="1600" b="1" cap="all" spc="100" baseline="0">
                <a:latin typeface="+mn-lt"/>
              </a:defRPr>
            </a:lvl1pPr>
          </a:lstStyle>
          <a:p>
            <a:pPr lvl="0"/>
            <a:r>
              <a:rPr lang="en-US"/>
              <a:t>Click to edit Master text styles</a:t>
            </a:r>
          </a:p>
        </p:txBody>
      </p:sp>
      <p:sp>
        <p:nvSpPr>
          <p:cNvPr id="25" name="Text Placeholder 11">
            <a:extLst>
              <a:ext uri="{FF2B5EF4-FFF2-40B4-BE49-F238E27FC236}">
                <a16:creationId xmlns:a16="http://schemas.microsoft.com/office/drawing/2014/main" id="{EC9E02F9-887E-4842-4BDD-DE7C0B25BAE2}"/>
              </a:ext>
            </a:extLst>
          </p:cNvPr>
          <p:cNvSpPr>
            <a:spLocks noGrp="1"/>
          </p:cNvSpPr>
          <p:nvPr>
            <p:ph type="body" sz="quarter" idx="23"/>
          </p:nvPr>
        </p:nvSpPr>
        <p:spPr>
          <a:xfrm>
            <a:off x="9153144" y="5733288"/>
            <a:ext cx="2340864" cy="274638"/>
          </a:xfrm>
        </p:spPr>
        <p:txBody>
          <a:bodyPr lIns="0" tIns="0" rIns="0" bIns="0" anchor="t">
            <a:noAutofit/>
          </a:bodyPr>
          <a:lstStyle>
            <a:lvl1pPr marL="0" indent="0" algn="l">
              <a:lnSpc>
                <a:spcPct val="100000"/>
              </a:lnSpc>
              <a:spcBef>
                <a:spcPts val="0"/>
              </a:spcBef>
              <a:buFont typeface="Arial" panose="020B0604020202020204" pitchFamily="34" charset="0"/>
              <a:buNone/>
              <a:defRPr sz="1400" spc="80" baseline="0"/>
            </a:lvl1pPr>
          </a:lstStyle>
          <a:p>
            <a:pPr lvl="0"/>
            <a:r>
              <a:rPr lang="en-US"/>
              <a:t>Click to edit Master text styles</a:t>
            </a:r>
          </a:p>
        </p:txBody>
      </p:sp>
    </p:spTree>
    <p:extLst>
      <p:ext uri="{BB962C8B-B14F-4D97-AF65-F5344CB8AC3E}">
        <p14:creationId xmlns:p14="http://schemas.microsoft.com/office/powerpoint/2010/main" val="69650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8CD08B2E-1A27-1339-B056-40F503A020D3}"/>
              </a:ext>
            </a:extLst>
          </p:cNvPr>
          <p:cNvSpPr>
            <a:spLocks noGrp="1"/>
          </p:cNvSpPr>
          <p:nvPr>
            <p:ph type="pic" sz="quarter" idx="12"/>
          </p:nvPr>
        </p:nvSpPr>
        <p:spPr>
          <a:xfrm>
            <a:off x="848178" y="250985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2" name="Title 1">
            <a:extLst>
              <a:ext uri="{FF2B5EF4-FFF2-40B4-BE49-F238E27FC236}">
                <a16:creationId xmlns:a16="http://schemas.microsoft.com/office/drawing/2014/main" id="{D49B2FAB-5DFD-93F0-4BFE-135A8C339BB2}"/>
              </a:ext>
            </a:extLst>
          </p:cNvPr>
          <p:cNvSpPr>
            <a:spLocks noGrp="1"/>
          </p:cNvSpPr>
          <p:nvPr>
            <p:ph type="title"/>
          </p:nvPr>
        </p:nvSpPr>
        <p:spPr>
          <a:xfrm>
            <a:off x="630936" y="713232"/>
            <a:ext cx="7260336" cy="1417320"/>
          </a:xfrm>
        </p:spPr>
        <p:txBody>
          <a:bodyPr lIns="0" tIns="0" rIns="0" bIns="0" anchor="t">
            <a:noAutofit/>
          </a:bodyPr>
          <a:lstStyle>
            <a:lvl1pPr>
              <a:defRPr sz="5500" cap="all" baseline="0">
                <a:ln w="15875">
                  <a:noFill/>
                </a:ln>
                <a:solidFill>
                  <a:schemeClr val="accent1"/>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B5FE009C-9966-E783-9CB7-DEB9BFA1706F}"/>
              </a:ext>
            </a:extLst>
          </p:cNvPr>
          <p:cNvSpPr>
            <a:spLocks noGrp="1"/>
          </p:cNvSpPr>
          <p:nvPr>
            <p:ph type="ftr" sz="quarter" idx="10"/>
          </p:nvPr>
        </p:nvSpPr>
        <p:spPr/>
        <p:txBody>
          <a:bodyPr>
            <a:noAutofit/>
          </a:bodyPr>
          <a:lstStyle/>
          <a:p>
            <a:r>
              <a:rPr lang="en-US" dirty="0"/>
              <a:t>Fitness Presentation</a:t>
            </a:r>
          </a:p>
        </p:txBody>
      </p:sp>
      <p:sp>
        <p:nvSpPr>
          <p:cNvPr id="4" name="Slide Number Placeholder 3">
            <a:extLst>
              <a:ext uri="{FF2B5EF4-FFF2-40B4-BE49-F238E27FC236}">
                <a16:creationId xmlns:a16="http://schemas.microsoft.com/office/drawing/2014/main" id="{855C623F-3EFD-A383-6EFD-529A7DF5FEAA}"/>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43" name="Picture Placeholder 42">
            <a:extLst>
              <a:ext uri="{FF2B5EF4-FFF2-40B4-BE49-F238E27FC236}">
                <a16:creationId xmlns:a16="http://schemas.microsoft.com/office/drawing/2014/main" id="{0955D11F-6341-A8CE-C7B8-E0D11689EC3F}"/>
              </a:ext>
            </a:extLst>
          </p:cNvPr>
          <p:cNvSpPr>
            <a:spLocks noGrp="1"/>
          </p:cNvSpPr>
          <p:nvPr>
            <p:ph type="pic" sz="quarter" idx="13"/>
          </p:nvPr>
        </p:nvSpPr>
        <p:spPr>
          <a:xfrm>
            <a:off x="3757900" y="250985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44" name="Picture Placeholder 43">
            <a:extLst>
              <a:ext uri="{FF2B5EF4-FFF2-40B4-BE49-F238E27FC236}">
                <a16:creationId xmlns:a16="http://schemas.microsoft.com/office/drawing/2014/main" id="{5D408B46-3F0C-8348-6990-1A9B5E060679}"/>
              </a:ext>
            </a:extLst>
          </p:cNvPr>
          <p:cNvSpPr>
            <a:spLocks noGrp="1"/>
          </p:cNvSpPr>
          <p:nvPr>
            <p:ph type="pic" sz="quarter" idx="14"/>
          </p:nvPr>
        </p:nvSpPr>
        <p:spPr>
          <a:xfrm>
            <a:off x="6667622" y="250985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45" name="Picture Placeholder 44">
            <a:extLst>
              <a:ext uri="{FF2B5EF4-FFF2-40B4-BE49-F238E27FC236}">
                <a16:creationId xmlns:a16="http://schemas.microsoft.com/office/drawing/2014/main" id="{E49EA0B6-BDA2-7C47-3BF4-B0183E16ED2B}"/>
              </a:ext>
            </a:extLst>
          </p:cNvPr>
          <p:cNvSpPr>
            <a:spLocks noGrp="1"/>
          </p:cNvSpPr>
          <p:nvPr>
            <p:ph type="pic" sz="quarter" idx="15"/>
          </p:nvPr>
        </p:nvSpPr>
        <p:spPr>
          <a:xfrm>
            <a:off x="9577344" y="250985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18" name="Text Placeholder 11">
            <a:extLst>
              <a:ext uri="{FF2B5EF4-FFF2-40B4-BE49-F238E27FC236}">
                <a16:creationId xmlns:a16="http://schemas.microsoft.com/office/drawing/2014/main" id="{34C40CC6-4591-55BF-FD47-0E28F9C831BE}"/>
              </a:ext>
            </a:extLst>
          </p:cNvPr>
          <p:cNvSpPr>
            <a:spLocks noGrp="1"/>
          </p:cNvSpPr>
          <p:nvPr>
            <p:ph type="body" sz="quarter" idx="16"/>
          </p:nvPr>
        </p:nvSpPr>
        <p:spPr>
          <a:xfrm>
            <a:off x="630936" y="35021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F450C7AB-27EC-6384-E4E4-3C73E497DB01}"/>
              </a:ext>
            </a:extLst>
          </p:cNvPr>
          <p:cNvSpPr>
            <a:spLocks noGrp="1"/>
          </p:cNvSpPr>
          <p:nvPr>
            <p:ph type="body" sz="quarter" idx="17"/>
          </p:nvPr>
        </p:nvSpPr>
        <p:spPr>
          <a:xfrm>
            <a:off x="630936" y="3849624"/>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20" name="Text Placeholder 11">
            <a:extLst>
              <a:ext uri="{FF2B5EF4-FFF2-40B4-BE49-F238E27FC236}">
                <a16:creationId xmlns:a16="http://schemas.microsoft.com/office/drawing/2014/main" id="{1F12C028-16B0-8E76-94E3-D70BAA13B706}"/>
              </a:ext>
            </a:extLst>
          </p:cNvPr>
          <p:cNvSpPr>
            <a:spLocks noGrp="1"/>
          </p:cNvSpPr>
          <p:nvPr>
            <p:ph type="body" sz="quarter" idx="18"/>
          </p:nvPr>
        </p:nvSpPr>
        <p:spPr>
          <a:xfrm>
            <a:off x="3538728" y="35021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21" name="Text Placeholder 11">
            <a:extLst>
              <a:ext uri="{FF2B5EF4-FFF2-40B4-BE49-F238E27FC236}">
                <a16:creationId xmlns:a16="http://schemas.microsoft.com/office/drawing/2014/main" id="{B9FC0685-4E19-6701-97D2-E725CD514DB8}"/>
              </a:ext>
            </a:extLst>
          </p:cNvPr>
          <p:cNvSpPr>
            <a:spLocks noGrp="1"/>
          </p:cNvSpPr>
          <p:nvPr>
            <p:ph type="body" sz="quarter" idx="19"/>
          </p:nvPr>
        </p:nvSpPr>
        <p:spPr>
          <a:xfrm>
            <a:off x="3538728" y="3849624"/>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22" name="Text Placeholder 11">
            <a:extLst>
              <a:ext uri="{FF2B5EF4-FFF2-40B4-BE49-F238E27FC236}">
                <a16:creationId xmlns:a16="http://schemas.microsoft.com/office/drawing/2014/main" id="{B32DF73F-AB65-F574-3868-8473DFC2A7B7}"/>
              </a:ext>
            </a:extLst>
          </p:cNvPr>
          <p:cNvSpPr>
            <a:spLocks noGrp="1"/>
          </p:cNvSpPr>
          <p:nvPr>
            <p:ph type="body" sz="quarter" idx="20"/>
          </p:nvPr>
        </p:nvSpPr>
        <p:spPr>
          <a:xfrm>
            <a:off x="6446520" y="35021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23" name="Text Placeholder 11">
            <a:extLst>
              <a:ext uri="{FF2B5EF4-FFF2-40B4-BE49-F238E27FC236}">
                <a16:creationId xmlns:a16="http://schemas.microsoft.com/office/drawing/2014/main" id="{7AE61294-AE0F-FD37-A192-24B9AED9E7FA}"/>
              </a:ext>
            </a:extLst>
          </p:cNvPr>
          <p:cNvSpPr>
            <a:spLocks noGrp="1"/>
          </p:cNvSpPr>
          <p:nvPr>
            <p:ph type="body" sz="quarter" idx="21"/>
          </p:nvPr>
        </p:nvSpPr>
        <p:spPr>
          <a:xfrm>
            <a:off x="6446520" y="3849624"/>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24" name="Text Placeholder 11">
            <a:extLst>
              <a:ext uri="{FF2B5EF4-FFF2-40B4-BE49-F238E27FC236}">
                <a16:creationId xmlns:a16="http://schemas.microsoft.com/office/drawing/2014/main" id="{A9811CA8-206B-8729-28D2-11B5F8275785}"/>
              </a:ext>
            </a:extLst>
          </p:cNvPr>
          <p:cNvSpPr>
            <a:spLocks noGrp="1"/>
          </p:cNvSpPr>
          <p:nvPr>
            <p:ph type="body" sz="quarter" idx="22"/>
          </p:nvPr>
        </p:nvSpPr>
        <p:spPr>
          <a:xfrm>
            <a:off x="9354312" y="35021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25" name="Text Placeholder 11">
            <a:extLst>
              <a:ext uri="{FF2B5EF4-FFF2-40B4-BE49-F238E27FC236}">
                <a16:creationId xmlns:a16="http://schemas.microsoft.com/office/drawing/2014/main" id="{EC9E02F9-887E-4842-4BDD-DE7C0B25BAE2}"/>
              </a:ext>
            </a:extLst>
          </p:cNvPr>
          <p:cNvSpPr>
            <a:spLocks noGrp="1"/>
          </p:cNvSpPr>
          <p:nvPr>
            <p:ph type="body" sz="quarter" idx="23"/>
          </p:nvPr>
        </p:nvSpPr>
        <p:spPr>
          <a:xfrm>
            <a:off x="9354312" y="3849624"/>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9" name="Freeform 13">
            <a:extLst>
              <a:ext uri="{FF2B5EF4-FFF2-40B4-BE49-F238E27FC236}">
                <a16:creationId xmlns:a16="http://schemas.microsoft.com/office/drawing/2014/main" id="{F149B342-A3F4-6E89-B4C6-2B522C9BF03B}"/>
              </a:ext>
            </a:extLst>
          </p:cNvPr>
          <p:cNvSpPr/>
          <p:nvPr userDrawn="1"/>
        </p:nvSpPr>
        <p:spPr>
          <a:xfrm>
            <a:off x="7887809" y="-23198"/>
            <a:ext cx="3204758" cy="257567"/>
          </a:xfrm>
          <a:custGeom>
            <a:avLst/>
            <a:gdLst>
              <a:gd name="connsiteX0" fmla="*/ 64392 w 3204758"/>
              <a:gd name="connsiteY0" fmla="*/ 0 h 257567"/>
              <a:gd name="connsiteX1" fmla="*/ 3204758 w 3204758"/>
              <a:gd name="connsiteY1" fmla="*/ 0 h 257567"/>
              <a:gd name="connsiteX2" fmla="*/ 3140366 w 3204758"/>
              <a:gd name="connsiteY2" fmla="*/ 257567 h 257567"/>
              <a:gd name="connsiteX3" fmla="*/ 0 w 3204758"/>
              <a:gd name="connsiteY3" fmla="*/ 257567 h 257567"/>
            </a:gdLst>
            <a:ahLst/>
            <a:cxnLst>
              <a:cxn ang="0">
                <a:pos x="connsiteX0" y="connsiteY0"/>
              </a:cxn>
              <a:cxn ang="0">
                <a:pos x="connsiteX1" y="connsiteY1"/>
              </a:cxn>
              <a:cxn ang="0">
                <a:pos x="connsiteX2" y="connsiteY2"/>
              </a:cxn>
              <a:cxn ang="0">
                <a:pos x="connsiteX3" y="connsiteY3"/>
              </a:cxn>
            </a:cxnLst>
            <a:rect l="l" t="t" r="r" b="b"/>
            <a:pathLst>
              <a:path w="3204758" h="257567">
                <a:moveTo>
                  <a:pt x="64392" y="0"/>
                </a:moveTo>
                <a:lnTo>
                  <a:pt x="3204758" y="0"/>
                </a:lnTo>
                <a:lnTo>
                  <a:pt x="3140366" y="257567"/>
                </a:lnTo>
                <a:lnTo>
                  <a:pt x="0" y="2575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Parallelogram 29">
            <a:extLst>
              <a:ext uri="{FF2B5EF4-FFF2-40B4-BE49-F238E27FC236}">
                <a16:creationId xmlns:a16="http://schemas.microsoft.com/office/drawing/2014/main" id="{D447C9B3-7A22-F930-6CED-FB28EED0CCF5}"/>
              </a:ext>
            </a:extLst>
          </p:cNvPr>
          <p:cNvSpPr/>
          <p:nvPr userDrawn="1"/>
        </p:nvSpPr>
        <p:spPr>
          <a:xfrm>
            <a:off x="758082" y="2576622"/>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Parallelogram 30">
            <a:extLst>
              <a:ext uri="{FF2B5EF4-FFF2-40B4-BE49-F238E27FC236}">
                <a16:creationId xmlns:a16="http://schemas.microsoft.com/office/drawing/2014/main" id="{5972FF33-52A0-D38A-FAB1-FA692E78FBF1}"/>
              </a:ext>
            </a:extLst>
          </p:cNvPr>
          <p:cNvSpPr/>
          <p:nvPr userDrawn="1"/>
        </p:nvSpPr>
        <p:spPr>
          <a:xfrm>
            <a:off x="9487248" y="2576622"/>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2" name="Parallelogram 31">
            <a:extLst>
              <a:ext uri="{FF2B5EF4-FFF2-40B4-BE49-F238E27FC236}">
                <a16:creationId xmlns:a16="http://schemas.microsoft.com/office/drawing/2014/main" id="{F3F993CE-FEDE-89EE-7CD3-77BAA7847DC2}"/>
              </a:ext>
            </a:extLst>
          </p:cNvPr>
          <p:cNvSpPr/>
          <p:nvPr userDrawn="1"/>
        </p:nvSpPr>
        <p:spPr>
          <a:xfrm>
            <a:off x="6577526" y="2576622"/>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3" name="Parallelogram 32">
            <a:extLst>
              <a:ext uri="{FF2B5EF4-FFF2-40B4-BE49-F238E27FC236}">
                <a16:creationId xmlns:a16="http://schemas.microsoft.com/office/drawing/2014/main" id="{0E731F75-2A89-DA64-7A14-610DBF8F1ED8}"/>
              </a:ext>
            </a:extLst>
          </p:cNvPr>
          <p:cNvSpPr/>
          <p:nvPr userDrawn="1"/>
        </p:nvSpPr>
        <p:spPr>
          <a:xfrm>
            <a:off x="3667804" y="2576622"/>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4" name="Parallelogram 33">
            <a:extLst>
              <a:ext uri="{FF2B5EF4-FFF2-40B4-BE49-F238E27FC236}">
                <a16:creationId xmlns:a16="http://schemas.microsoft.com/office/drawing/2014/main" id="{DCCA3906-052B-CF79-628E-5E0C081BE400}"/>
              </a:ext>
            </a:extLst>
          </p:cNvPr>
          <p:cNvSpPr/>
          <p:nvPr userDrawn="1"/>
        </p:nvSpPr>
        <p:spPr>
          <a:xfrm>
            <a:off x="758082" y="4378528"/>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5" name="Parallelogram 34">
            <a:extLst>
              <a:ext uri="{FF2B5EF4-FFF2-40B4-BE49-F238E27FC236}">
                <a16:creationId xmlns:a16="http://schemas.microsoft.com/office/drawing/2014/main" id="{F9B6B24C-61B3-0F91-EC83-84A297108592}"/>
              </a:ext>
            </a:extLst>
          </p:cNvPr>
          <p:cNvSpPr/>
          <p:nvPr userDrawn="1"/>
        </p:nvSpPr>
        <p:spPr>
          <a:xfrm>
            <a:off x="9487248" y="4378528"/>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Parallelogram 35">
            <a:extLst>
              <a:ext uri="{FF2B5EF4-FFF2-40B4-BE49-F238E27FC236}">
                <a16:creationId xmlns:a16="http://schemas.microsoft.com/office/drawing/2014/main" id="{7AC13754-D48E-AAF0-992F-594A4EE28D8B}"/>
              </a:ext>
            </a:extLst>
          </p:cNvPr>
          <p:cNvSpPr/>
          <p:nvPr userDrawn="1"/>
        </p:nvSpPr>
        <p:spPr>
          <a:xfrm>
            <a:off x="6577526" y="4378528"/>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7" name="Parallelogram 36">
            <a:extLst>
              <a:ext uri="{FF2B5EF4-FFF2-40B4-BE49-F238E27FC236}">
                <a16:creationId xmlns:a16="http://schemas.microsoft.com/office/drawing/2014/main" id="{1E82208D-CAFA-8B11-D4E8-2420C1CD863A}"/>
              </a:ext>
            </a:extLst>
          </p:cNvPr>
          <p:cNvSpPr/>
          <p:nvPr userDrawn="1"/>
        </p:nvSpPr>
        <p:spPr>
          <a:xfrm>
            <a:off x="3667804" y="4378528"/>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Picture Placeholder 45">
            <a:extLst>
              <a:ext uri="{FF2B5EF4-FFF2-40B4-BE49-F238E27FC236}">
                <a16:creationId xmlns:a16="http://schemas.microsoft.com/office/drawing/2014/main" id="{76E7F0BA-340A-70F3-47FB-B6E9D8A79183}"/>
              </a:ext>
            </a:extLst>
          </p:cNvPr>
          <p:cNvSpPr>
            <a:spLocks noGrp="1"/>
          </p:cNvSpPr>
          <p:nvPr>
            <p:ph type="pic" sz="quarter" idx="24"/>
          </p:nvPr>
        </p:nvSpPr>
        <p:spPr>
          <a:xfrm>
            <a:off x="848178" y="431596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48" name="Picture Placeholder 47">
            <a:extLst>
              <a:ext uri="{FF2B5EF4-FFF2-40B4-BE49-F238E27FC236}">
                <a16:creationId xmlns:a16="http://schemas.microsoft.com/office/drawing/2014/main" id="{4E816629-DA97-E685-40F4-768F366FE6D8}"/>
              </a:ext>
            </a:extLst>
          </p:cNvPr>
          <p:cNvSpPr>
            <a:spLocks noGrp="1"/>
          </p:cNvSpPr>
          <p:nvPr>
            <p:ph type="pic" sz="quarter" idx="25"/>
          </p:nvPr>
        </p:nvSpPr>
        <p:spPr>
          <a:xfrm>
            <a:off x="3757900" y="431596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49" name="Picture Placeholder 48">
            <a:extLst>
              <a:ext uri="{FF2B5EF4-FFF2-40B4-BE49-F238E27FC236}">
                <a16:creationId xmlns:a16="http://schemas.microsoft.com/office/drawing/2014/main" id="{A23D1D51-C141-0DE8-9FCE-41630611B206}"/>
              </a:ext>
            </a:extLst>
          </p:cNvPr>
          <p:cNvSpPr>
            <a:spLocks noGrp="1"/>
          </p:cNvSpPr>
          <p:nvPr>
            <p:ph type="pic" sz="quarter" idx="26"/>
          </p:nvPr>
        </p:nvSpPr>
        <p:spPr>
          <a:xfrm>
            <a:off x="6667622" y="431596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50" name="Picture Placeholder 49">
            <a:extLst>
              <a:ext uri="{FF2B5EF4-FFF2-40B4-BE49-F238E27FC236}">
                <a16:creationId xmlns:a16="http://schemas.microsoft.com/office/drawing/2014/main" id="{91D06723-3EA9-1463-71BE-8359023D4900}"/>
              </a:ext>
            </a:extLst>
          </p:cNvPr>
          <p:cNvSpPr>
            <a:spLocks noGrp="1"/>
          </p:cNvSpPr>
          <p:nvPr>
            <p:ph type="pic" sz="quarter" idx="27"/>
          </p:nvPr>
        </p:nvSpPr>
        <p:spPr>
          <a:xfrm>
            <a:off x="9577344" y="431596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51" name="Text Placeholder 11">
            <a:extLst>
              <a:ext uri="{FF2B5EF4-FFF2-40B4-BE49-F238E27FC236}">
                <a16:creationId xmlns:a16="http://schemas.microsoft.com/office/drawing/2014/main" id="{EDB02667-75DD-3AE0-BAA1-B3515E86C740}"/>
              </a:ext>
            </a:extLst>
          </p:cNvPr>
          <p:cNvSpPr>
            <a:spLocks noGrp="1"/>
          </p:cNvSpPr>
          <p:nvPr>
            <p:ph type="body" sz="quarter" idx="28"/>
          </p:nvPr>
        </p:nvSpPr>
        <p:spPr>
          <a:xfrm>
            <a:off x="630936" y="53309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52" name="Text Placeholder 11">
            <a:extLst>
              <a:ext uri="{FF2B5EF4-FFF2-40B4-BE49-F238E27FC236}">
                <a16:creationId xmlns:a16="http://schemas.microsoft.com/office/drawing/2014/main" id="{D81B39FB-4E49-BE59-87D4-1343901EDFD8}"/>
              </a:ext>
            </a:extLst>
          </p:cNvPr>
          <p:cNvSpPr>
            <a:spLocks noGrp="1"/>
          </p:cNvSpPr>
          <p:nvPr>
            <p:ph type="body" sz="quarter" idx="29"/>
          </p:nvPr>
        </p:nvSpPr>
        <p:spPr>
          <a:xfrm>
            <a:off x="630936" y="5669280"/>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53" name="Text Placeholder 11">
            <a:extLst>
              <a:ext uri="{FF2B5EF4-FFF2-40B4-BE49-F238E27FC236}">
                <a16:creationId xmlns:a16="http://schemas.microsoft.com/office/drawing/2014/main" id="{DFDA8BE5-38C5-0AD5-D2AB-532AD3A1CD93}"/>
              </a:ext>
            </a:extLst>
          </p:cNvPr>
          <p:cNvSpPr>
            <a:spLocks noGrp="1"/>
          </p:cNvSpPr>
          <p:nvPr>
            <p:ph type="body" sz="quarter" idx="30"/>
          </p:nvPr>
        </p:nvSpPr>
        <p:spPr>
          <a:xfrm>
            <a:off x="3538728" y="53309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54" name="Text Placeholder 11">
            <a:extLst>
              <a:ext uri="{FF2B5EF4-FFF2-40B4-BE49-F238E27FC236}">
                <a16:creationId xmlns:a16="http://schemas.microsoft.com/office/drawing/2014/main" id="{4E6A6F4D-D8BD-0134-A96A-B5D1D8F75E9D}"/>
              </a:ext>
            </a:extLst>
          </p:cNvPr>
          <p:cNvSpPr>
            <a:spLocks noGrp="1"/>
          </p:cNvSpPr>
          <p:nvPr>
            <p:ph type="body" sz="quarter" idx="31"/>
          </p:nvPr>
        </p:nvSpPr>
        <p:spPr>
          <a:xfrm>
            <a:off x="3538728" y="5669280"/>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55" name="Text Placeholder 11">
            <a:extLst>
              <a:ext uri="{FF2B5EF4-FFF2-40B4-BE49-F238E27FC236}">
                <a16:creationId xmlns:a16="http://schemas.microsoft.com/office/drawing/2014/main" id="{30335191-F108-1444-13A9-DC06A0504E50}"/>
              </a:ext>
            </a:extLst>
          </p:cNvPr>
          <p:cNvSpPr>
            <a:spLocks noGrp="1"/>
          </p:cNvSpPr>
          <p:nvPr>
            <p:ph type="body" sz="quarter" idx="32"/>
          </p:nvPr>
        </p:nvSpPr>
        <p:spPr>
          <a:xfrm>
            <a:off x="6446520" y="53309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56" name="Text Placeholder 11">
            <a:extLst>
              <a:ext uri="{FF2B5EF4-FFF2-40B4-BE49-F238E27FC236}">
                <a16:creationId xmlns:a16="http://schemas.microsoft.com/office/drawing/2014/main" id="{E34CD1B3-EC0A-2B8B-8E08-8F1D91C44992}"/>
              </a:ext>
            </a:extLst>
          </p:cNvPr>
          <p:cNvSpPr>
            <a:spLocks noGrp="1"/>
          </p:cNvSpPr>
          <p:nvPr>
            <p:ph type="body" sz="quarter" idx="33"/>
          </p:nvPr>
        </p:nvSpPr>
        <p:spPr>
          <a:xfrm>
            <a:off x="6446520" y="5669280"/>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57" name="Text Placeholder 11">
            <a:extLst>
              <a:ext uri="{FF2B5EF4-FFF2-40B4-BE49-F238E27FC236}">
                <a16:creationId xmlns:a16="http://schemas.microsoft.com/office/drawing/2014/main" id="{5D7C5E80-F9AA-4BCC-8155-925C1A6C8003}"/>
              </a:ext>
            </a:extLst>
          </p:cNvPr>
          <p:cNvSpPr>
            <a:spLocks noGrp="1"/>
          </p:cNvSpPr>
          <p:nvPr>
            <p:ph type="body" sz="quarter" idx="34"/>
          </p:nvPr>
        </p:nvSpPr>
        <p:spPr>
          <a:xfrm>
            <a:off x="9354312" y="53309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58" name="Text Placeholder 11">
            <a:extLst>
              <a:ext uri="{FF2B5EF4-FFF2-40B4-BE49-F238E27FC236}">
                <a16:creationId xmlns:a16="http://schemas.microsoft.com/office/drawing/2014/main" id="{BC33FAD1-3F22-5FE2-9A84-8D2BAE1B787F}"/>
              </a:ext>
            </a:extLst>
          </p:cNvPr>
          <p:cNvSpPr>
            <a:spLocks noGrp="1"/>
          </p:cNvSpPr>
          <p:nvPr>
            <p:ph type="body" sz="quarter" idx="35"/>
          </p:nvPr>
        </p:nvSpPr>
        <p:spPr>
          <a:xfrm>
            <a:off x="9354312" y="5669280"/>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Tree>
    <p:extLst>
      <p:ext uri="{BB962C8B-B14F-4D97-AF65-F5344CB8AC3E}">
        <p14:creationId xmlns:p14="http://schemas.microsoft.com/office/powerpoint/2010/main" val="1912455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605790" y="381000"/>
            <a:ext cx="1098423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605790" y="1825625"/>
            <a:ext cx="5490210" cy="34292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a:extLst>
              <a:ext uri="{FF2B5EF4-FFF2-40B4-BE49-F238E27FC236}">
                <a16:creationId xmlns:a16="http://schemas.microsoft.com/office/drawing/2014/main" id="{41E854BE-CF39-EF27-9D7B-11DB950D69DE}"/>
              </a:ext>
            </a:extLst>
          </p:cNvPr>
          <p:cNvSpPr>
            <a:spLocks noGrp="1"/>
          </p:cNvSpPr>
          <p:nvPr>
            <p:ph type="ftr" sz="quarter" idx="3"/>
          </p:nvPr>
        </p:nvSpPr>
        <p:spPr>
          <a:xfrm>
            <a:off x="7099139" y="6176963"/>
            <a:ext cx="3890010" cy="365125"/>
          </a:xfrm>
          <a:prstGeom prst="rect">
            <a:avLst/>
          </a:prstGeom>
        </p:spPr>
        <p:txBody>
          <a:bodyPr anchor="ctr"/>
          <a:lstStyle>
            <a:lvl1pPr algn="r">
              <a:defRPr sz="1000" b="1" i="0" cap="all" spc="200" baseline="0">
                <a:solidFill>
                  <a:schemeClr val="bg1"/>
                </a:solidFill>
                <a:latin typeface="Univers Condensed" panose="020B0506020202050204" pitchFamily="34" charset="0"/>
              </a:defRPr>
            </a:lvl1pPr>
          </a:lstStyle>
          <a:p>
            <a:r>
              <a:rPr lang="en-US" dirty="0"/>
              <a:t>Fitness Presentation</a:t>
            </a:r>
          </a:p>
        </p:txBody>
      </p:sp>
      <p:sp>
        <p:nvSpPr>
          <p:cNvPr id="10" name="Slide Number Placeholder 5">
            <a:extLst>
              <a:ext uri="{FF2B5EF4-FFF2-40B4-BE49-F238E27FC236}">
                <a16:creationId xmlns:a16="http://schemas.microsoft.com/office/drawing/2014/main" id="{CB8B55D1-DE0D-79B9-9FE8-7294AFCC7CC4}"/>
              </a:ext>
            </a:extLst>
          </p:cNvPr>
          <p:cNvSpPr>
            <a:spLocks noGrp="1"/>
          </p:cNvSpPr>
          <p:nvPr>
            <p:ph type="sldNum" sz="quarter" idx="4"/>
          </p:nvPr>
        </p:nvSpPr>
        <p:spPr>
          <a:xfrm>
            <a:off x="11145359" y="6176963"/>
            <a:ext cx="440851" cy="365125"/>
          </a:xfrm>
          <a:prstGeom prst="rect">
            <a:avLst/>
          </a:prstGeom>
        </p:spPr>
        <p:txBody>
          <a:bodyPr anchor="ctr"/>
          <a:lstStyle>
            <a:lvl1pPr algn="l">
              <a:defRPr sz="1000" b="1" i="0" spc="200" baseline="0">
                <a:solidFill>
                  <a:schemeClr val="bg1"/>
                </a:solidFill>
                <a:latin typeface="Univers Condensed" panose="020B0506020202050204" pitchFamily="34" charset="0"/>
              </a:defRPr>
            </a:lvl1pPr>
          </a:lstStyle>
          <a:p>
            <a:fld id="{294A09A9-5501-47C1-A89A-A340965A2BE2}" type="slidenum">
              <a:rPr lang="en-US" smtClean="0"/>
              <a:pPr/>
              <a:t>‹#›</a:t>
            </a:fld>
            <a:endParaRPr lang="en-US" dirty="0"/>
          </a:p>
        </p:txBody>
      </p:sp>
      <p:cxnSp>
        <p:nvCxnSpPr>
          <p:cNvPr id="4" name="Straight Connector 3">
            <a:extLst>
              <a:ext uri="{FF2B5EF4-FFF2-40B4-BE49-F238E27FC236}">
                <a16:creationId xmlns:a16="http://schemas.microsoft.com/office/drawing/2014/main" id="{E326C3A6-3F37-BCF0-303D-F127E0721BC0}"/>
              </a:ext>
            </a:extLst>
          </p:cNvPr>
          <p:cNvCxnSpPr>
            <a:cxnSpLocks/>
          </p:cNvCxnSpPr>
          <p:nvPr userDrawn="1"/>
        </p:nvCxnSpPr>
        <p:spPr>
          <a:xfrm>
            <a:off x="11067254" y="6194933"/>
            <a:ext cx="0" cy="32918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79" r:id="rId1"/>
    <p:sldLayoutId id="2147483677" r:id="rId2"/>
    <p:sldLayoutId id="2147483678" r:id="rId3"/>
    <p:sldLayoutId id="2147483680" r:id="rId4"/>
    <p:sldLayoutId id="2147483681" r:id="rId5"/>
    <p:sldLayoutId id="2147483676" r:id="rId6"/>
    <p:sldLayoutId id="2147483682" r:id="rId7"/>
    <p:sldLayoutId id="2147483683" r:id="rId8"/>
    <p:sldLayoutId id="2147483684" r:id="rId9"/>
    <p:sldLayoutId id="2147483701" r:id="rId10"/>
    <p:sldLayoutId id="2147483700" r:id="rId11"/>
    <p:sldLayoutId id="2147483690" r:id="rId12"/>
    <p:sldLayoutId id="2147483697" r:id="rId13"/>
    <p:sldLayoutId id="2147483698" r:id="rId14"/>
    <p:sldLayoutId id="2147483699" r:id="rId15"/>
    <p:sldLayoutId id="2147483656" r:id="rId16"/>
    <p:sldLayoutId id="2147483702" r:id="rId17"/>
  </p:sldLayoutIdLst>
  <p:hf hdr="0" dt="0"/>
  <p:txStyles>
    <p:titleStyle>
      <a:lvl1pPr algn="l" defTabSz="914400" rtl="0" eaLnBrk="1" latinLnBrk="0" hangingPunct="1">
        <a:lnSpc>
          <a:spcPct val="90000"/>
        </a:lnSpc>
        <a:spcBef>
          <a:spcPct val="0"/>
        </a:spcBef>
        <a:buNone/>
        <a:defRPr sz="5400" b="1" i="0" kern="1200">
          <a:ln w="15875">
            <a:solidFill>
              <a:schemeClr val="bg1"/>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mailto:DSANTOSD@STUDENTS.KENNESAW.EDU" TargetMode="External"/><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ksu-is/Workout-Generator"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965ECD-62D6-CD00-631D-84160267BCFC}"/>
              </a:ext>
            </a:extLst>
          </p:cNvPr>
          <p:cNvSpPr>
            <a:spLocks noGrp="1"/>
          </p:cNvSpPr>
          <p:nvPr>
            <p:ph type="body" sz="quarter" idx="11"/>
          </p:nvPr>
        </p:nvSpPr>
        <p:spPr/>
        <p:txBody>
          <a:bodyPr/>
          <a:lstStyle/>
          <a:p>
            <a:r>
              <a:rPr lang="en-US" dirty="0"/>
              <a:t>FITNESS</a:t>
            </a:r>
          </a:p>
          <a:p>
            <a:r>
              <a:rPr lang="en-US" dirty="0"/>
              <a:t>FITNESS</a:t>
            </a:r>
          </a:p>
          <a:p>
            <a:r>
              <a:rPr lang="en-US" dirty="0"/>
              <a:t>FITNESS</a:t>
            </a:r>
          </a:p>
          <a:p>
            <a:r>
              <a:rPr lang="en-US" dirty="0"/>
              <a:t>FITNESS</a:t>
            </a:r>
          </a:p>
          <a:p>
            <a:r>
              <a:rPr lang="en-US" dirty="0"/>
              <a:t>FITNESS</a:t>
            </a:r>
          </a:p>
          <a:p>
            <a:r>
              <a:rPr lang="en-US" dirty="0"/>
              <a:t>FITNESS</a:t>
            </a:r>
          </a:p>
          <a:p>
            <a:r>
              <a:rPr lang="en-US" dirty="0"/>
              <a:t>FITNESS</a:t>
            </a:r>
          </a:p>
        </p:txBody>
      </p:sp>
      <p:pic>
        <p:nvPicPr>
          <p:cNvPr id="53" name="Picture Placeholder 52" descr="Woman lifting weights">
            <a:extLst>
              <a:ext uri="{FF2B5EF4-FFF2-40B4-BE49-F238E27FC236}">
                <a16:creationId xmlns:a16="http://schemas.microsoft.com/office/drawing/2014/main" id="{3DC5F735-3F73-FB0D-3311-B5CC89E0E994}"/>
              </a:ext>
            </a:extLst>
          </p:cNvPr>
          <p:cNvPicPr>
            <a:picLocks noGrp="1" noChangeAspect="1"/>
          </p:cNvPicPr>
          <p:nvPr>
            <p:ph type="pic" sz="quarter" idx="10"/>
          </p:nvPr>
        </p:nvPicPr>
        <p:blipFill>
          <a:blip r:embed="rId2"/>
          <a:srcRect t="16" b="16"/>
          <a:stretch>
            <a:fillRect/>
          </a:stretch>
        </p:blipFill>
        <p:spPr/>
      </p:pic>
      <p:sp>
        <p:nvSpPr>
          <p:cNvPr id="7" name="Title 6">
            <a:extLst>
              <a:ext uri="{FF2B5EF4-FFF2-40B4-BE49-F238E27FC236}">
                <a16:creationId xmlns:a16="http://schemas.microsoft.com/office/drawing/2014/main" id="{6065871C-4CA5-9A7A-6CE8-8BCCC7220BC7}"/>
              </a:ext>
            </a:extLst>
          </p:cNvPr>
          <p:cNvSpPr>
            <a:spLocks noGrp="1"/>
          </p:cNvSpPr>
          <p:nvPr>
            <p:ph type="ctrTitle"/>
          </p:nvPr>
        </p:nvSpPr>
        <p:spPr>
          <a:xfrm>
            <a:off x="145493" y="3483864"/>
            <a:ext cx="5074140" cy="3104283"/>
          </a:xfrm>
        </p:spPr>
        <p:txBody>
          <a:bodyPr/>
          <a:lstStyle/>
          <a:p>
            <a:r>
              <a:rPr lang="en-US" sz="2800" dirty="0"/>
              <a:t>LET’S MAKE YOUR FITNESS JOURNEY easier with a little help FROM US!</a:t>
            </a:r>
            <a:br>
              <a:rPr lang="en-US" sz="2800" dirty="0"/>
            </a:br>
            <a:br>
              <a:rPr lang="en-US" sz="2800" dirty="0"/>
            </a:br>
            <a:br>
              <a:rPr lang="en-US" sz="2800" dirty="0"/>
            </a:br>
            <a:r>
              <a:rPr lang="en-US" sz="1600" dirty="0"/>
              <a:t>BY DENISE SANTOS  </a:t>
            </a:r>
            <a:br>
              <a:rPr lang="en-US" dirty="0"/>
            </a:br>
            <a:endParaRPr lang="en-US" dirty="0"/>
          </a:p>
        </p:txBody>
      </p:sp>
      <p:sp>
        <p:nvSpPr>
          <p:cNvPr id="16" name="Subtitle 15">
            <a:extLst>
              <a:ext uri="{FF2B5EF4-FFF2-40B4-BE49-F238E27FC236}">
                <a16:creationId xmlns:a16="http://schemas.microsoft.com/office/drawing/2014/main" id="{997A8FCF-F260-EA85-2017-3DF9EEDAFE8E}"/>
              </a:ext>
            </a:extLst>
          </p:cNvPr>
          <p:cNvSpPr>
            <a:spLocks noGrp="1"/>
          </p:cNvSpPr>
          <p:nvPr>
            <p:ph type="subTitle" idx="1"/>
          </p:nvPr>
        </p:nvSpPr>
        <p:spPr>
          <a:xfrm>
            <a:off x="213076" y="891539"/>
            <a:ext cx="5504688" cy="1545336"/>
          </a:xfrm>
        </p:spPr>
        <p:txBody>
          <a:bodyPr/>
          <a:lstStyle/>
          <a:p>
            <a:r>
              <a:rPr lang="en-US" sz="4800" dirty="0">
                <a:solidFill>
                  <a:schemeClr val="accent6">
                    <a:lumMod val="60000"/>
                    <a:lumOff val="40000"/>
                  </a:schemeClr>
                </a:solidFill>
              </a:rPr>
              <a:t>WORKOUT </a:t>
            </a:r>
          </a:p>
          <a:p>
            <a:r>
              <a:rPr lang="en-US" sz="4800" dirty="0">
                <a:solidFill>
                  <a:schemeClr val="accent6">
                    <a:lumMod val="60000"/>
                    <a:lumOff val="40000"/>
                  </a:schemeClr>
                </a:solidFill>
              </a:rPr>
              <a:t>GENERATOR</a:t>
            </a:r>
          </a:p>
        </p:txBody>
      </p:sp>
      <p:sp>
        <p:nvSpPr>
          <p:cNvPr id="3" name="Freeform: Shape 2">
            <a:extLst>
              <a:ext uri="{FF2B5EF4-FFF2-40B4-BE49-F238E27FC236}">
                <a16:creationId xmlns:a16="http://schemas.microsoft.com/office/drawing/2014/main" id="{6E46711A-2B26-6B93-2F02-D82BE9F5D502}"/>
              </a:ext>
              <a:ext uri="{C183D7F6-B498-43B3-948B-1728B52AA6E4}">
                <adec:decorative xmlns:adec="http://schemas.microsoft.com/office/drawing/2017/decorative" val="1"/>
              </a:ext>
            </a:extLst>
          </p:cNvPr>
          <p:cNvSpPr/>
          <p:nvPr/>
        </p:nvSpPr>
        <p:spPr>
          <a:xfrm>
            <a:off x="6860491" y="2"/>
            <a:ext cx="5331508" cy="6857998"/>
          </a:xfrm>
          <a:custGeom>
            <a:avLst/>
            <a:gdLst>
              <a:gd name="connsiteX0" fmla="*/ 5331508 w 5331508"/>
              <a:gd name="connsiteY0" fmla="*/ 2601121 h 6857998"/>
              <a:gd name="connsiteX1" fmla="*/ 5331508 w 5331508"/>
              <a:gd name="connsiteY1" fmla="*/ 2656136 h 6857998"/>
              <a:gd name="connsiteX2" fmla="*/ 101914 w 5331508"/>
              <a:gd name="connsiteY2" fmla="*/ 6857998 h 6857998"/>
              <a:gd name="connsiteX3" fmla="*/ 33441 w 5331508"/>
              <a:gd name="connsiteY3" fmla="*/ 6857998 h 6857998"/>
              <a:gd name="connsiteX4" fmla="*/ 107103 w 5331508"/>
              <a:gd name="connsiteY4" fmla="*/ 0 h 6857998"/>
              <a:gd name="connsiteX5" fmla="*/ 5331508 w 5331508"/>
              <a:gd name="connsiteY5" fmla="*/ 2052302 h 6857998"/>
              <a:gd name="connsiteX6" fmla="*/ 5331508 w 5331508"/>
              <a:gd name="connsiteY6" fmla="*/ 2094374 h 6857998"/>
              <a:gd name="connsiteX7" fmla="*/ 0 w 5331508"/>
              <a:gd name="connsiteY7" fmla="*/ 0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31508" h="6857998">
                <a:moveTo>
                  <a:pt x="5331508" y="2601121"/>
                </a:moveTo>
                <a:lnTo>
                  <a:pt x="5331508" y="2656136"/>
                </a:lnTo>
                <a:lnTo>
                  <a:pt x="101914" y="6857998"/>
                </a:lnTo>
                <a:lnTo>
                  <a:pt x="33441" y="6857998"/>
                </a:lnTo>
                <a:close/>
                <a:moveTo>
                  <a:pt x="107103" y="0"/>
                </a:moveTo>
                <a:lnTo>
                  <a:pt x="5331508" y="2052302"/>
                </a:lnTo>
                <a:lnTo>
                  <a:pt x="5331508" y="2094374"/>
                </a:lnTo>
                <a:lnTo>
                  <a:pt x="0" y="0"/>
                </a:lnTo>
                <a:close/>
              </a:path>
            </a:pathLst>
          </a:cu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Tree>
    <p:extLst>
      <p:ext uri="{BB962C8B-B14F-4D97-AF65-F5344CB8AC3E}">
        <p14:creationId xmlns:p14="http://schemas.microsoft.com/office/powerpoint/2010/main" val="20717126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9D8B37-D90C-6102-2266-340BA6AC96FF}"/>
              </a:ext>
            </a:extLst>
          </p:cNvPr>
          <p:cNvSpPr>
            <a:spLocks noGrp="1"/>
          </p:cNvSpPr>
          <p:nvPr>
            <p:ph type="body" sz="quarter" idx="11"/>
          </p:nvPr>
        </p:nvSpPr>
        <p:spPr/>
        <p:txBody>
          <a:bodyPr/>
          <a:lstStyle/>
          <a:p>
            <a:r>
              <a:rPr lang="en-US" dirty="0"/>
              <a:t>THANK</a:t>
            </a:r>
          </a:p>
          <a:p>
            <a:r>
              <a:rPr lang="en-US" dirty="0"/>
              <a:t>YOU</a:t>
            </a:r>
          </a:p>
          <a:p>
            <a:r>
              <a:rPr lang="en-US" dirty="0"/>
              <a:t>THANK</a:t>
            </a:r>
          </a:p>
          <a:p>
            <a:r>
              <a:rPr lang="en-US" dirty="0"/>
              <a:t>YOU</a:t>
            </a:r>
          </a:p>
          <a:p>
            <a:r>
              <a:rPr lang="en-US" dirty="0"/>
              <a:t>THANK</a:t>
            </a:r>
          </a:p>
          <a:p>
            <a:r>
              <a:rPr lang="en-US" dirty="0"/>
              <a:t>YOU</a:t>
            </a:r>
          </a:p>
          <a:p>
            <a:r>
              <a:rPr lang="en-US" dirty="0"/>
              <a:t>THANK</a:t>
            </a:r>
          </a:p>
          <a:p>
            <a:endParaRPr lang="en-US" dirty="0"/>
          </a:p>
        </p:txBody>
      </p:sp>
      <p:pic>
        <p:nvPicPr>
          <p:cNvPr id="6" name="Picture Placeholder 5" descr="Close up of weights">
            <a:extLst>
              <a:ext uri="{FF2B5EF4-FFF2-40B4-BE49-F238E27FC236}">
                <a16:creationId xmlns:a16="http://schemas.microsoft.com/office/drawing/2014/main" id="{678C7CB8-7ECC-1DAB-BAFA-98B10CC572B2}"/>
              </a:ext>
            </a:extLst>
          </p:cNvPr>
          <p:cNvPicPr>
            <a:picLocks noGrp="1" noChangeAspect="1"/>
          </p:cNvPicPr>
          <p:nvPr>
            <p:ph type="pic" sz="quarter" idx="10"/>
          </p:nvPr>
        </p:nvPicPr>
        <p:blipFill>
          <a:blip r:embed="rId2"/>
          <a:srcRect t="127" b="127"/>
          <a:stretch>
            <a:fillRect/>
          </a:stretch>
        </p:blipFill>
        <p:spPr/>
      </p:pic>
      <p:sp>
        <p:nvSpPr>
          <p:cNvPr id="4" name="Title 3">
            <a:extLst>
              <a:ext uri="{FF2B5EF4-FFF2-40B4-BE49-F238E27FC236}">
                <a16:creationId xmlns:a16="http://schemas.microsoft.com/office/drawing/2014/main" id="{48489A72-1444-0D35-EE91-CB6DB322DF46}"/>
              </a:ext>
            </a:extLst>
          </p:cNvPr>
          <p:cNvSpPr>
            <a:spLocks noGrp="1"/>
          </p:cNvSpPr>
          <p:nvPr>
            <p:ph type="ctrTitle"/>
          </p:nvPr>
        </p:nvSpPr>
        <p:spPr/>
        <p:txBody>
          <a:bodyPr/>
          <a:lstStyle/>
          <a:p>
            <a:r>
              <a:rPr lang="en-US" dirty="0"/>
              <a:t>THANK YOU</a:t>
            </a:r>
          </a:p>
        </p:txBody>
      </p:sp>
      <p:sp>
        <p:nvSpPr>
          <p:cNvPr id="5" name="Subtitle 4">
            <a:extLst>
              <a:ext uri="{FF2B5EF4-FFF2-40B4-BE49-F238E27FC236}">
                <a16:creationId xmlns:a16="http://schemas.microsoft.com/office/drawing/2014/main" id="{037AAD62-A7B8-DCFD-7FCE-9F16BFC7B4A0}"/>
              </a:ext>
            </a:extLst>
          </p:cNvPr>
          <p:cNvSpPr>
            <a:spLocks noGrp="1"/>
          </p:cNvSpPr>
          <p:nvPr>
            <p:ph type="subTitle" idx="1"/>
          </p:nvPr>
        </p:nvSpPr>
        <p:spPr/>
        <p:txBody>
          <a:bodyPr/>
          <a:lstStyle/>
          <a:p>
            <a:r>
              <a:rPr lang="en-US" dirty="0"/>
              <a:t>DENISE SANTOS DA SILVA​</a:t>
            </a:r>
          </a:p>
          <a:p>
            <a:r>
              <a:rPr lang="en-US" sz="1800" dirty="0">
                <a:hlinkClick r:id="rId3"/>
              </a:rPr>
              <a:t>DSANTOSD@STUDENTS.KENNESAW.EDU</a:t>
            </a:r>
            <a:endParaRPr lang="en-US" sz="1800" dirty="0"/>
          </a:p>
          <a:p>
            <a:endParaRPr lang="en-US" sz="2000" dirty="0"/>
          </a:p>
          <a:p>
            <a:endParaRPr lang="en-US" dirty="0"/>
          </a:p>
        </p:txBody>
      </p:sp>
      <p:sp>
        <p:nvSpPr>
          <p:cNvPr id="3" name="Freeform: Shape 2">
            <a:extLst>
              <a:ext uri="{FF2B5EF4-FFF2-40B4-BE49-F238E27FC236}">
                <a16:creationId xmlns:a16="http://schemas.microsoft.com/office/drawing/2014/main" id="{028E9403-A0EA-5AE2-46FE-16B24A022E16}"/>
              </a:ext>
              <a:ext uri="{C183D7F6-B498-43B3-948B-1728B52AA6E4}">
                <adec:decorative xmlns:adec="http://schemas.microsoft.com/office/drawing/2017/decorative" val="1"/>
              </a:ext>
            </a:extLst>
          </p:cNvPr>
          <p:cNvSpPr/>
          <p:nvPr/>
        </p:nvSpPr>
        <p:spPr>
          <a:xfrm>
            <a:off x="5985572" y="16934"/>
            <a:ext cx="6206426" cy="6841066"/>
          </a:xfrm>
          <a:custGeom>
            <a:avLst/>
            <a:gdLst>
              <a:gd name="connsiteX0" fmla="*/ 6206425 w 6206426"/>
              <a:gd name="connsiteY0" fmla="*/ 4313079 h 6841066"/>
              <a:gd name="connsiteX1" fmla="*/ 6206425 w 6206426"/>
              <a:gd name="connsiteY1" fmla="*/ 4359387 h 6841066"/>
              <a:gd name="connsiteX2" fmla="*/ 113691 w 6206426"/>
              <a:gd name="connsiteY2" fmla="*/ 6841066 h 6841066"/>
              <a:gd name="connsiteX3" fmla="*/ 0 w 6206426"/>
              <a:gd name="connsiteY3" fmla="*/ 6841066 h 6841066"/>
              <a:gd name="connsiteX4" fmla="*/ 2265176 w 6206426"/>
              <a:gd name="connsiteY4" fmla="*/ 0 h 6841066"/>
              <a:gd name="connsiteX5" fmla="*/ 2328689 w 6206426"/>
              <a:gd name="connsiteY5" fmla="*/ 1 h 6841066"/>
              <a:gd name="connsiteX6" fmla="*/ 6206426 w 6206426"/>
              <a:gd name="connsiteY6" fmla="*/ 3036767 h 6841066"/>
              <a:gd name="connsiteX7" fmla="*/ 6206426 w 6206426"/>
              <a:gd name="connsiteY7" fmla="*/ 3086507 h 684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26" h="6841066">
                <a:moveTo>
                  <a:pt x="6206425" y="4313079"/>
                </a:moveTo>
                <a:lnTo>
                  <a:pt x="6206425" y="4359387"/>
                </a:lnTo>
                <a:lnTo>
                  <a:pt x="113691" y="6841066"/>
                </a:lnTo>
                <a:lnTo>
                  <a:pt x="0" y="6841066"/>
                </a:lnTo>
                <a:close/>
                <a:moveTo>
                  <a:pt x="2265176" y="0"/>
                </a:moveTo>
                <a:lnTo>
                  <a:pt x="2328689" y="1"/>
                </a:lnTo>
                <a:lnTo>
                  <a:pt x="6206426" y="3036767"/>
                </a:lnTo>
                <a:lnTo>
                  <a:pt x="6206426" y="3086507"/>
                </a:lnTo>
                <a:close/>
              </a:path>
            </a:pathLst>
          </a:cu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Tree>
    <p:extLst>
      <p:ext uri="{BB962C8B-B14F-4D97-AF65-F5344CB8AC3E}">
        <p14:creationId xmlns:p14="http://schemas.microsoft.com/office/powerpoint/2010/main" val="42061485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Placeholder 26" descr="Woman resting against a storefront">
            <a:extLst>
              <a:ext uri="{FF2B5EF4-FFF2-40B4-BE49-F238E27FC236}">
                <a16:creationId xmlns:a16="http://schemas.microsoft.com/office/drawing/2014/main" id="{E8D52547-4BB6-D6EC-D44D-F2C9559CE389}"/>
              </a:ext>
            </a:extLst>
          </p:cNvPr>
          <p:cNvPicPr>
            <a:picLocks noGrp="1" noChangeAspect="1"/>
          </p:cNvPicPr>
          <p:nvPr>
            <p:ph type="pic" sz="quarter" idx="12"/>
          </p:nvPr>
        </p:nvPicPr>
        <p:blipFill>
          <a:blip r:embed="rId2"/>
          <a:srcRect l="7" r="7"/>
          <a:stretch>
            <a:fillRect/>
          </a:stretch>
        </p:blipFill>
        <p:spPr>
          <a:prstGeom prst="rect">
            <a:avLst/>
          </a:prstGeom>
        </p:spPr>
      </p:pic>
      <p:sp>
        <p:nvSpPr>
          <p:cNvPr id="3" name="Title 2">
            <a:extLst>
              <a:ext uri="{FF2B5EF4-FFF2-40B4-BE49-F238E27FC236}">
                <a16:creationId xmlns:a16="http://schemas.microsoft.com/office/drawing/2014/main" id="{13EBA792-46F4-10F8-9FFF-494B35B68955}"/>
              </a:ext>
            </a:extLst>
          </p:cNvPr>
          <p:cNvSpPr>
            <a:spLocks noGrp="1"/>
          </p:cNvSpPr>
          <p:nvPr>
            <p:ph type="title"/>
          </p:nvPr>
        </p:nvSpPr>
        <p:spPr/>
        <p:txBody>
          <a:bodyPr/>
          <a:lstStyle/>
          <a:p>
            <a:r>
              <a:rPr lang="en-US" dirty="0"/>
              <a:t>QUICK</a:t>
            </a:r>
            <a:br>
              <a:rPr lang="en-US" dirty="0"/>
            </a:br>
            <a:endParaRPr lang="en-US" dirty="0"/>
          </a:p>
        </p:txBody>
      </p:sp>
      <p:sp>
        <p:nvSpPr>
          <p:cNvPr id="7" name="Text Placeholder 6">
            <a:extLst>
              <a:ext uri="{FF2B5EF4-FFF2-40B4-BE49-F238E27FC236}">
                <a16:creationId xmlns:a16="http://schemas.microsoft.com/office/drawing/2014/main" id="{F59D36AC-6517-3A33-249D-98417A49DCCF}"/>
              </a:ext>
            </a:extLst>
          </p:cNvPr>
          <p:cNvSpPr>
            <a:spLocks noGrp="1"/>
          </p:cNvSpPr>
          <p:nvPr>
            <p:ph type="body" sz="quarter" idx="14"/>
          </p:nvPr>
        </p:nvSpPr>
        <p:spPr/>
        <p:txBody>
          <a:bodyPr/>
          <a:lstStyle/>
          <a:p>
            <a:r>
              <a:rPr lang="en-US" dirty="0"/>
              <a:t>PRACTICAL</a:t>
            </a:r>
          </a:p>
          <a:p>
            <a:endParaRPr lang="en-US" dirty="0"/>
          </a:p>
        </p:txBody>
      </p:sp>
      <p:sp>
        <p:nvSpPr>
          <p:cNvPr id="8" name="Text Placeholder 7">
            <a:extLst>
              <a:ext uri="{FF2B5EF4-FFF2-40B4-BE49-F238E27FC236}">
                <a16:creationId xmlns:a16="http://schemas.microsoft.com/office/drawing/2014/main" id="{5AE3ECDD-80A7-A99E-2458-A40BDC0491D6}"/>
              </a:ext>
            </a:extLst>
          </p:cNvPr>
          <p:cNvSpPr>
            <a:spLocks noGrp="1"/>
          </p:cNvSpPr>
          <p:nvPr>
            <p:ph type="body" sz="quarter" idx="15"/>
          </p:nvPr>
        </p:nvSpPr>
        <p:spPr/>
        <p:txBody>
          <a:bodyPr/>
          <a:lstStyle/>
          <a:p>
            <a:r>
              <a:rPr lang="en-US" dirty="0"/>
              <a:t>EASY!</a:t>
            </a:r>
          </a:p>
          <a:p>
            <a:endParaRPr lang="en-US" dirty="0"/>
          </a:p>
        </p:txBody>
      </p:sp>
      <p:sp>
        <p:nvSpPr>
          <p:cNvPr id="26" name="Content Placeholder 25">
            <a:extLst>
              <a:ext uri="{FF2B5EF4-FFF2-40B4-BE49-F238E27FC236}">
                <a16:creationId xmlns:a16="http://schemas.microsoft.com/office/drawing/2014/main" id="{3A861CA2-05D4-AE97-2730-38B241E42CFB}"/>
              </a:ext>
            </a:extLst>
          </p:cNvPr>
          <p:cNvSpPr>
            <a:spLocks noGrp="1"/>
          </p:cNvSpPr>
          <p:nvPr>
            <p:ph sz="quarter" idx="13"/>
          </p:nvPr>
        </p:nvSpPr>
        <p:spPr>
          <a:xfrm>
            <a:off x="7099139" y="1042416"/>
            <a:ext cx="4486309" cy="4800600"/>
          </a:xfrm>
        </p:spPr>
        <p:txBody>
          <a:bodyPr/>
          <a:lstStyle/>
          <a:p>
            <a:pPr>
              <a:lnSpc>
                <a:spcPct val="100000"/>
              </a:lnSpc>
            </a:pPr>
            <a:r>
              <a:rPr lang="en-US" spc="100" dirty="0">
                <a:latin typeface="Univers Condensed" panose="020B0506020202050204" pitchFamily="34" charset="0"/>
                <a:cs typeface="Calibri"/>
              </a:rPr>
              <a:t>WHAT does it do?</a:t>
            </a:r>
            <a:endParaRPr lang="en-US" sz="2400" b="1" spc="100" dirty="0">
              <a:latin typeface="Univers Condensed" panose="020B0506020202050204" pitchFamily="34" charset="0"/>
              <a:cs typeface="Calibri"/>
            </a:endParaRPr>
          </a:p>
          <a:p>
            <a:pPr>
              <a:lnSpc>
                <a:spcPct val="100000"/>
              </a:lnSpc>
            </a:pPr>
            <a:r>
              <a:rPr lang="en-US" sz="2400" b="1" spc="100" dirty="0">
                <a:latin typeface="Univers Condensed" panose="020B0506020202050204" pitchFamily="34" charset="0"/>
                <a:cs typeface="Calibri"/>
              </a:rPr>
              <a:t>WHY choose</a:t>
            </a:r>
            <a:r>
              <a:rPr lang="en-US" spc="100" dirty="0">
                <a:latin typeface="Univers Condensed" panose="020B0506020202050204" pitchFamily="34" charset="0"/>
                <a:cs typeface="Calibri"/>
              </a:rPr>
              <a:t> WORKOUT GENERATOR</a:t>
            </a:r>
            <a:r>
              <a:rPr lang="en-US" sz="2400" b="1" spc="100" dirty="0">
                <a:latin typeface="Univers Condensed" panose="020B0506020202050204" pitchFamily="34" charset="0"/>
                <a:cs typeface="Calibri"/>
              </a:rPr>
              <a:t>?</a:t>
            </a:r>
            <a:endParaRPr lang="en-US" sz="2400" b="1" spc="100" dirty="0">
              <a:latin typeface="Univers Condensed" panose="020B0506020202050204" pitchFamily="34" charset="0"/>
            </a:endParaRPr>
          </a:p>
          <a:p>
            <a:pPr>
              <a:lnSpc>
                <a:spcPct val="100000"/>
              </a:lnSpc>
            </a:pPr>
            <a:r>
              <a:rPr lang="en-US" spc="100" dirty="0">
                <a:latin typeface="Univers Condensed" panose="020B0506020202050204" pitchFamily="34" charset="0"/>
                <a:cs typeface="Calibri"/>
              </a:rPr>
              <a:t>HOW DOES IT WORK?</a:t>
            </a:r>
            <a:endParaRPr lang="en-US" sz="2400" b="1" spc="100" dirty="0">
              <a:latin typeface="Univers Condensed" panose="020B0506020202050204" pitchFamily="34" charset="0"/>
            </a:endParaRPr>
          </a:p>
          <a:p>
            <a:pPr>
              <a:lnSpc>
                <a:spcPct val="100000"/>
              </a:lnSpc>
            </a:pPr>
            <a:r>
              <a:rPr lang="en-US" sz="2400" b="1" spc="100" dirty="0">
                <a:latin typeface="Univers Condensed" panose="020B0506020202050204" pitchFamily="34" charset="0"/>
                <a:cs typeface="Calibri"/>
              </a:rPr>
              <a:t>Step by step</a:t>
            </a:r>
          </a:p>
          <a:p>
            <a:pPr>
              <a:lnSpc>
                <a:spcPct val="100000"/>
              </a:lnSpc>
            </a:pPr>
            <a:r>
              <a:rPr lang="en-US" spc="100" dirty="0">
                <a:latin typeface="Univers Condensed" panose="020B0506020202050204" pitchFamily="34" charset="0"/>
                <a:cs typeface="Calibri"/>
              </a:rPr>
              <a:t>URL - TRY IT OUT AND GET YOUR WORKOUT SCHEDULE FOR THE MONTH!</a:t>
            </a:r>
          </a:p>
          <a:p>
            <a:pPr>
              <a:lnSpc>
                <a:spcPct val="100000"/>
              </a:lnSpc>
            </a:pPr>
            <a:r>
              <a:rPr lang="en-US" sz="2400" b="1" spc="100" dirty="0">
                <a:latin typeface="Univers Condensed" panose="020B0506020202050204" pitchFamily="34" charset="0"/>
                <a:cs typeface="Calibri"/>
              </a:rPr>
              <a:t>Meet our team</a:t>
            </a:r>
          </a:p>
          <a:p>
            <a:pPr marL="0" indent="0">
              <a:lnSpc>
                <a:spcPct val="100000"/>
              </a:lnSpc>
              <a:buNone/>
            </a:pPr>
            <a:endParaRPr lang="en-US" sz="2400" b="1" spc="100" dirty="0">
              <a:latin typeface="Univers Condensed" panose="020B0506020202050204" pitchFamily="34" charset="0"/>
              <a:cs typeface="Calibri"/>
            </a:endParaRPr>
          </a:p>
        </p:txBody>
      </p:sp>
      <p:sp>
        <p:nvSpPr>
          <p:cNvPr id="4" name="Footer Placeholder 3">
            <a:extLst>
              <a:ext uri="{FF2B5EF4-FFF2-40B4-BE49-F238E27FC236}">
                <a16:creationId xmlns:a16="http://schemas.microsoft.com/office/drawing/2014/main" id="{E33E3C90-50FC-9ADB-C7FF-8749D46AEE3F}"/>
              </a:ext>
            </a:extLst>
          </p:cNvPr>
          <p:cNvSpPr>
            <a:spLocks noGrp="1"/>
          </p:cNvSpPr>
          <p:nvPr>
            <p:ph type="ftr" sz="quarter" idx="10"/>
          </p:nvPr>
        </p:nvSpPr>
        <p:spPr/>
        <p:txBody>
          <a:bodyPr/>
          <a:lstStyle/>
          <a:p>
            <a:r>
              <a:rPr lang="en-US" dirty="0"/>
              <a:t>WORKOUT GENERATOR Presentation</a:t>
            </a:r>
          </a:p>
        </p:txBody>
      </p:sp>
      <p:sp>
        <p:nvSpPr>
          <p:cNvPr id="5" name="Slide Number Placeholder 4">
            <a:extLst>
              <a:ext uri="{FF2B5EF4-FFF2-40B4-BE49-F238E27FC236}">
                <a16:creationId xmlns:a16="http://schemas.microsoft.com/office/drawing/2014/main" id="{552EA506-A6E2-5762-2A3A-C3C60595DC55}"/>
              </a:ext>
            </a:extLst>
          </p:cNvPr>
          <p:cNvSpPr>
            <a:spLocks noGrp="1"/>
          </p:cNvSpPr>
          <p:nvPr>
            <p:ph type="sldNum" sz="quarter" idx="11"/>
          </p:nvPr>
        </p:nvSpPr>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22238047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CEF1D74-667E-94EB-E27E-8702AE9E2F9E}"/>
              </a:ext>
            </a:extLst>
          </p:cNvPr>
          <p:cNvSpPr>
            <a:spLocks noGrp="1"/>
          </p:cNvSpPr>
          <p:nvPr>
            <p:ph type="title"/>
          </p:nvPr>
        </p:nvSpPr>
        <p:spPr>
          <a:xfrm>
            <a:off x="630936" y="277701"/>
            <a:ext cx="6345936" cy="676656"/>
          </a:xfrm>
        </p:spPr>
        <p:txBody>
          <a:bodyPr/>
          <a:lstStyle/>
          <a:p>
            <a:r>
              <a:rPr lang="en-US" dirty="0"/>
              <a:t>THE WORKOUT</a:t>
            </a:r>
            <a:br>
              <a:rPr lang="en-US" dirty="0"/>
            </a:br>
            <a:endParaRPr lang="en-US" dirty="0"/>
          </a:p>
        </p:txBody>
      </p:sp>
      <p:sp>
        <p:nvSpPr>
          <p:cNvPr id="6" name="Text Placeholder 5">
            <a:extLst>
              <a:ext uri="{FF2B5EF4-FFF2-40B4-BE49-F238E27FC236}">
                <a16:creationId xmlns:a16="http://schemas.microsoft.com/office/drawing/2014/main" id="{BF5C5BBC-CA0F-8C3D-85EA-B62B577DB546}"/>
              </a:ext>
            </a:extLst>
          </p:cNvPr>
          <p:cNvSpPr>
            <a:spLocks noGrp="1"/>
          </p:cNvSpPr>
          <p:nvPr>
            <p:ph type="body" sz="quarter" idx="14"/>
          </p:nvPr>
        </p:nvSpPr>
        <p:spPr>
          <a:xfrm>
            <a:off x="1005839" y="1008242"/>
            <a:ext cx="5971032" cy="676656"/>
          </a:xfrm>
        </p:spPr>
        <p:txBody>
          <a:bodyPr/>
          <a:lstStyle/>
          <a:p>
            <a:r>
              <a:rPr lang="en-US" dirty="0"/>
              <a:t>GENERATOR??</a:t>
            </a:r>
          </a:p>
          <a:p>
            <a:endParaRPr lang="en-US" dirty="0"/>
          </a:p>
        </p:txBody>
      </p:sp>
      <p:sp>
        <p:nvSpPr>
          <p:cNvPr id="7" name="Text Placeholder 6">
            <a:extLst>
              <a:ext uri="{FF2B5EF4-FFF2-40B4-BE49-F238E27FC236}">
                <a16:creationId xmlns:a16="http://schemas.microsoft.com/office/drawing/2014/main" id="{400690B5-FC6B-2656-A037-B421B3A3C6B5}"/>
              </a:ext>
            </a:extLst>
          </p:cNvPr>
          <p:cNvSpPr>
            <a:spLocks noGrp="1"/>
          </p:cNvSpPr>
          <p:nvPr>
            <p:ph type="body" sz="quarter" idx="15"/>
          </p:nvPr>
        </p:nvSpPr>
        <p:spPr>
          <a:xfrm>
            <a:off x="1566477" y="1882682"/>
            <a:ext cx="5532120" cy="676656"/>
          </a:xfrm>
        </p:spPr>
        <p:txBody>
          <a:bodyPr/>
          <a:lstStyle/>
          <a:p>
            <a:r>
              <a:rPr lang="en-US" sz="4400" dirty="0"/>
              <a:t>WHAT does it do?</a:t>
            </a:r>
          </a:p>
        </p:txBody>
      </p:sp>
      <p:sp>
        <p:nvSpPr>
          <p:cNvPr id="15" name="Text Placeholder 14">
            <a:extLst>
              <a:ext uri="{FF2B5EF4-FFF2-40B4-BE49-F238E27FC236}">
                <a16:creationId xmlns:a16="http://schemas.microsoft.com/office/drawing/2014/main" id="{57753CAF-8D70-0BDE-1152-762DCFED7861}"/>
              </a:ext>
            </a:extLst>
          </p:cNvPr>
          <p:cNvSpPr>
            <a:spLocks noGrp="1"/>
          </p:cNvSpPr>
          <p:nvPr>
            <p:ph type="body" sz="quarter" idx="16"/>
          </p:nvPr>
        </p:nvSpPr>
        <p:spPr>
          <a:xfrm>
            <a:off x="445398" y="2586135"/>
            <a:ext cx="7091915" cy="3590828"/>
          </a:xfrm>
        </p:spPr>
        <p:txBody>
          <a:bodyPr>
            <a:normAutofit lnSpcReduction="10000"/>
          </a:bodyPr>
          <a:lstStyle/>
          <a:p>
            <a:r>
              <a:rPr lang="en-US" sz="2000" dirty="0"/>
              <a:t>The Workout Generator is designed for individuals with an intermediate understanding of exercise routines who can work out independently without a personal trainer. If you're tired of creating your own workout routine every few months or simply want to save money, the Workout Generator is perfect for you! It creates a customized workout schedule based on your preferences, such as the muscles you want to train and the number of days per week you plan to work out.</a:t>
            </a:r>
            <a:endParaRPr lang="en-US" dirty="0"/>
          </a:p>
        </p:txBody>
      </p:sp>
      <p:pic>
        <p:nvPicPr>
          <p:cNvPr id="16" name="Picture Placeholder 15" descr="Close up of a hand holding a dumbbell">
            <a:extLst>
              <a:ext uri="{FF2B5EF4-FFF2-40B4-BE49-F238E27FC236}">
                <a16:creationId xmlns:a16="http://schemas.microsoft.com/office/drawing/2014/main" id="{51197D32-3728-D8DD-30CC-D81A65554B13}"/>
              </a:ext>
            </a:extLst>
          </p:cNvPr>
          <p:cNvPicPr>
            <a:picLocks noGrp="1" noChangeAspect="1"/>
          </p:cNvPicPr>
          <p:nvPr>
            <p:ph type="pic" sz="quarter" idx="10"/>
          </p:nvPr>
        </p:nvPicPr>
        <p:blipFill rotWithShape="1">
          <a:blip r:embed="rId2"/>
          <a:srcRect t="12" b="12"/>
          <a:stretch/>
        </p:blipFill>
        <p:spPr/>
      </p:pic>
      <p:sp>
        <p:nvSpPr>
          <p:cNvPr id="2" name="Footer Placeholder 1">
            <a:extLst>
              <a:ext uri="{FF2B5EF4-FFF2-40B4-BE49-F238E27FC236}">
                <a16:creationId xmlns:a16="http://schemas.microsoft.com/office/drawing/2014/main" id="{B6CAD1EF-6AD2-B5DC-3805-BDB1741DDBED}"/>
              </a:ext>
            </a:extLst>
          </p:cNvPr>
          <p:cNvSpPr>
            <a:spLocks noGrp="1"/>
          </p:cNvSpPr>
          <p:nvPr>
            <p:ph type="ftr" sz="quarter" idx="3"/>
          </p:nvPr>
        </p:nvSpPr>
        <p:spPr/>
        <p:txBody>
          <a:bodyPr/>
          <a:lstStyle/>
          <a:p>
            <a:r>
              <a:rPr lang="en-US" dirty="0"/>
              <a:t>WORKOUT GENERATOR Presentation</a:t>
            </a:r>
          </a:p>
        </p:txBody>
      </p:sp>
      <p:sp>
        <p:nvSpPr>
          <p:cNvPr id="3" name="Slide Number Placeholder 2">
            <a:extLst>
              <a:ext uri="{FF2B5EF4-FFF2-40B4-BE49-F238E27FC236}">
                <a16:creationId xmlns:a16="http://schemas.microsoft.com/office/drawing/2014/main" id="{30BA088A-267A-8396-2442-1AE06D54BD38}"/>
              </a:ext>
            </a:extLst>
          </p:cNvPr>
          <p:cNvSpPr>
            <a:spLocks noGrp="1"/>
          </p:cNvSpPr>
          <p:nvPr>
            <p:ph type="sldNum" sz="quarter" idx="4"/>
          </p:nvPr>
        </p:nvSpPr>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25955041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1F48F98-3591-3644-D4FC-FA48FB04B1A8}"/>
              </a:ext>
            </a:extLst>
          </p:cNvPr>
          <p:cNvSpPr>
            <a:spLocks noGrp="1"/>
          </p:cNvSpPr>
          <p:nvPr>
            <p:ph type="body" sz="quarter" idx="11"/>
          </p:nvPr>
        </p:nvSpPr>
        <p:spPr/>
        <p:txBody>
          <a:bodyPr/>
          <a:lstStyle/>
          <a:p>
            <a:r>
              <a:rPr lang="en-US" dirty="0"/>
              <a:t>PERSONAL</a:t>
            </a:r>
          </a:p>
          <a:p>
            <a:r>
              <a:rPr lang="en-US" dirty="0"/>
              <a:t>TRAINING</a:t>
            </a:r>
          </a:p>
          <a:p>
            <a:r>
              <a:rPr lang="en-US" dirty="0"/>
              <a:t>PERSONAL</a:t>
            </a:r>
          </a:p>
          <a:p>
            <a:r>
              <a:rPr lang="en-US" dirty="0"/>
              <a:t>TRAINING</a:t>
            </a:r>
          </a:p>
          <a:p>
            <a:r>
              <a:rPr lang="en-US" dirty="0"/>
              <a:t>PERSONAL</a:t>
            </a:r>
          </a:p>
          <a:p>
            <a:r>
              <a:rPr lang="en-US" dirty="0"/>
              <a:t>TRAINING</a:t>
            </a:r>
          </a:p>
          <a:p>
            <a:r>
              <a:rPr lang="en-US" dirty="0"/>
              <a:t>PERSONAL</a:t>
            </a:r>
          </a:p>
        </p:txBody>
      </p:sp>
      <p:pic>
        <p:nvPicPr>
          <p:cNvPr id="6" name="Picture Placeholder 5" descr="Person in running motion with hand weights">
            <a:extLst>
              <a:ext uri="{FF2B5EF4-FFF2-40B4-BE49-F238E27FC236}">
                <a16:creationId xmlns:a16="http://schemas.microsoft.com/office/drawing/2014/main" id="{B467F0B1-A026-51C2-D15E-30BB3DA72732}"/>
              </a:ext>
            </a:extLst>
          </p:cNvPr>
          <p:cNvPicPr>
            <a:picLocks noGrp="1" noChangeAspect="1"/>
          </p:cNvPicPr>
          <p:nvPr>
            <p:ph type="pic" sz="quarter" idx="10"/>
          </p:nvPr>
        </p:nvPicPr>
        <p:blipFill>
          <a:blip r:embed="rId2"/>
          <a:srcRect t="17" b="17"/>
          <a:stretch>
            <a:fillRect/>
          </a:stretch>
        </p:blipFill>
        <p:spPr/>
      </p:pic>
      <p:sp>
        <p:nvSpPr>
          <p:cNvPr id="4" name="Title 3">
            <a:extLst>
              <a:ext uri="{FF2B5EF4-FFF2-40B4-BE49-F238E27FC236}">
                <a16:creationId xmlns:a16="http://schemas.microsoft.com/office/drawing/2014/main" id="{9F4DAFD3-96BB-2A30-F4EF-F4F2D578A8F0}"/>
              </a:ext>
            </a:extLst>
          </p:cNvPr>
          <p:cNvSpPr>
            <a:spLocks noGrp="1"/>
          </p:cNvSpPr>
          <p:nvPr>
            <p:ph type="ctrTitle"/>
          </p:nvPr>
        </p:nvSpPr>
        <p:spPr>
          <a:xfrm>
            <a:off x="550712" y="327496"/>
            <a:ext cx="6044184" cy="2743200"/>
          </a:xfrm>
        </p:spPr>
        <p:txBody>
          <a:bodyPr/>
          <a:lstStyle/>
          <a:p>
            <a:r>
              <a:rPr lang="en-US" dirty="0"/>
              <a:t>WHY CHOOSE WORKOUT GENERATOR</a:t>
            </a:r>
            <a:br>
              <a:rPr lang="en-US" dirty="0"/>
            </a:br>
            <a:endParaRPr lang="en-US" dirty="0"/>
          </a:p>
        </p:txBody>
      </p:sp>
      <p:sp>
        <p:nvSpPr>
          <p:cNvPr id="5" name="Subtitle 4">
            <a:extLst>
              <a:ext uri="{FF2B5EF4-FFF2-40B4-BE49-F238E27FC236}">
                <a16:creationId xmlns:a16="http://schemas.microsoft.com/office/drawing/2014/main" id="{87541FC1-2FB3-29A9-F5D3-02D9E0918DC2}"/>
              </a:ext>
            </a:extLst>
          </p:cNvPr>
          <p:cNvSpPr>
            <a:spLocks noGrp="1"/>
          </p:cNvSpPr>
          <p:nvPr>
            <p:ph type="subTitle" idx="1"/>
          </p:nvPr>
        </p:nvSpPr>
        <p:spPr>
          <a:xfrm>
            <a:off x="594360" y="3125560"/>
            <a:ext cx="5504688" cy="3074072"/>
          </a:xfrm>
        </p:spPr>
        <p:txBody>
          <a:bodyPr/>
          <a:lstStyle/>
          <a:p>
            <a:pPr marL="342900" indent="-342900">
              <a:buFont typeface="Arial" panose="020B0604020202020204" pitchFamily="34" charset="0"/>
              <a:buChar char="•"/>
            </a:pPr>
            <a:r>
              <a:rPr lang="en-US" dirty="0"/>
              <a:t>Practical</a:t>
            </a:r>
          </a:p>
          <a:p>
            <a:pPr marL="342900" indent="-342900">
              <a:buFont typeface="Arial" panose="020B0604020202020204" pitchFamily="34" charset="0"/>
              <a:buChar char="•"/>
            </a:pPr>
            <a:r>
              <a:rPr lang="en-US" dirty="0"/>
              <a:t>Time saving</a:t>
            </a:r>
          </a:p>
          <a:p>
            <a:pPr marL="342900" indent="-342900">
              <a:buFont typeface="Arial" panose="020B0604020202020204" pitchFamily="34" charset="0"/>
              <a:buChar char="•"/>
            </a:pPr>
            <a:r>
              <a:rPr lang="en-US" dirty="0"/>
              <a:t>Economical</a:t>
            </a:r>
          </a:p>
          <a:p>
            <a:pPr marL="342900" indent="-342900">
              <a:buFont typeface="Arial" panose="020B0604020202020204" pitchFamily="34" charset="0"/>
              <a:buChar char="•"/>
            </a:pPr>
            <a:r>
              <a:rPr lang="en-US" dirty="0"/>
              <a:t>Easy to use</a:t>
            </a:r>
          </a:p>
          <a:p>
            <a:pPr marL="342900" indent="-342900">
              <a:buFont typeface="Arial" panose="020B0604020202020204" pitchFamily="34" charset="0"/>
              <a:buChar char="•"/>
            </a:pPr>
            <a:endParaRPr lang="en-US" dirty="0"/>
          </a:p>
          <a:p>
            <a:endParaRPr lang="en-US" dirty="0"/>
          </a:p>
        </p:txBody>
      </p:sp>
      <p:sp>
        <p:nvSpPr>
          <p:cNvPr id="3" name="Freeform: Shape 2">
            <a:extLst>
              <a:ext uri="{FF2B5EF4-FFF2-40B4-BE49-F238E27FC236}">
                <a16:creationId xmlns:a16="http://schemas.microsoft.com/office/drawing/2014/main" id="{6EDB75E0-1999-8310-1778-C01EF0A60C32}"/>
              </a:ext>
              <a:ext uri="{C183D7F6-B498-43B3-948B-1728B52AA6E4}">
                <adec:decorative xmlns:adec="http://schemas.microsoft.com/office/drawing/2017/decorative" val="1"/>
              </a:ext>
            </a:extLst>
          </p:cNvPr>
          <p:cNvSpPr/>
          <p:nvPr/>
        </p:nvSpPr>
        <p:spPr>
          <a:xfrm>
            <a:off x="9254582" y="0"/>
            <a:ext cx="1716967" cy="6858000"/>
          </a:xfrm>
          <a:custGeom>
            <a:avLst/>
            <a:gdLst>
              <a:gd name="connsiteX0" fmla="*/ 1716967 w 1716967"/>
              <a:gd name="connsiteY0" fmla="*/ 0 h 6858000"/>
              <a:gd name="connsiteX1" fmla="*/ 40314 w 1716967"/>
              <a:gd name="connsiteY1" fmla="*/ 6858000 h 6858000"/>
              <a:gd name="connsiteX2" fmla="*/ 0 w 1716967"/>
              <a:gd name="connsiteY2" fmla="*/ 6858000 h 6858000"/>
              <a:gd name="connsiteX3" fmla="*/ 1676654 w 1716967"/>
              <a:gd name="connsiteY3" fmla="*/ 0 h 6858000"/>
            </a:gdLst>
            <a:ahLst/>
            <a:cxnLst>
              <a:cxn ang="0">
                <a:pos x="connsiteX0" y="connsiteY0"/>
              </a:cxn>
              <a:cxn ang="0">
                <a:pos x="connsiteX1" y="connsiteY1"/>
              </a:cxn>
              <a:cxn ang="0">
                <a:pos x="connsiteX2" y="connsiteY2"/>
              </a:cxn>
              <a:cxn ang="0">
                <a:pos x="connsiteX3" y="connsiteY3"/>
              </a:cxn>
            </a:cxnLst>
            <a:rect l="l" t="t" r="r" b="b"/>
            <a:pathLst>
              <a:path w="1716967" h="6858000">
                <a:moveTo>
                  <a:pt x="1716967" y="0"/>
                </a:moveTo>
                <a:lnTo>
                  <a:pt x="40314" y="6858000"/>
                </a:lnTo>
                <a:lnTo>
                  <a:pt x="0" y="6858000"/>
                </a:lnTo>
                <a:lnTo>
                  <a:pt x="1676654" y="0"/>
                </a:lnTo>
                <a:close/>
              </a:path>
            </a:pathLst>
          </a:cu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7" name="Freeform 3">
            <a:extLst>
              <a:ext uri="{FF2B5EF4-FFF2-40B4-BE49-F238E27FC236}">
                <a16:creationId xmlns:a16="http://schemas.microsoft.com/office/drawing/2014/main" id="{0C167CF7-E319-15A3-C640-F7A2D2F04F3B}"/>
              </a:ext>
              <a:ext uri="{C183D7F6-B498-43B3-948B-1728B52AA6E4}">
                <adec:decorative xmlns:adec="http://schemas.microsoft.com/office/drawing/2017/decorative" val="1"/>
              </a:ext>
            </a:extLst>
          </p:cNvPr>
          <p:cNvSpPr/>
          <p:nvPr/>
        </p:nvSpPr>
        <p:spPr>
          <a:xfrm>
            <a:off x="4525816" y="6623632"/>
            <a:ext cx="3198958" cy="234368"/>
          </a:xfrm>
          <a:custGeom>
            <a:avLst/>
            <a:gdLst>
              <a:gd name="connsiteX0" fmla="*/ 58592 w 3198958"/>
              <a:gd name="connsiteY0" fmla="*/ 0 h 234368"/>
              <a:gd name="connsiteX1" fmla="*/ 3198958 w 3198958"/>
              <a:gd name="connsiteY1" fmla="*/ 0 h 234368"/>
              <a:gd name="connsiteX2" fmla="*/ 3140366 w 3198958"/>
              <a:gd name="connsiteY2" fmla="*/ 234368 h 234368"/>
              <a:gd name="connsiteX3" fmla="*/ 0 w 3198958"/>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3198958" h="234368">
                <a:moveTo>
                  <a:pt x="58592" y="0"/>
                </a:moveTo>
                <a:lnTo>
                  <a:pt x="3198958" y="0"/>
                </a:lnTo>
                <a:lnTo>
                  <a:pt x="3140366"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5589843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09672F13-D5A1-99D6-6699-F78CB161045F}"/>
              </a:ext>
            </a:extLst>
          </p:cNvPr>
          <p:cNvSpPr>
            <a:spLocks noGrp="1"/>
          </p:cNvSpPr>
          <p:nvPr>
            <p:ph type="ftr" sz="quarter" idx="3"/>
          </p:nvPr>
        </p:nvSpPr>
        <p:spPr>
          <a:xfrm>
            <a:off x="4150995" y="6495852"/>
            <a:ext cx="3890010" cy="365125"/>
          </a:xfrm>
        </p:spPr>
        <p:txBody>
          <a:bodyPr anchor="ctr">
            <a:normAutofit/>
          </a:bodyPr>
          <a:lstStyle/>
          <a:p>
            <a:pPr>
              <a:spcAft>
                <a:spcPts val="600"/>
              </a:spcAft>
            </a:pPr>
            <a:r>
              <a:rPr lang="en-US" b="1" i="0" kern="1200" cap="all" spc="200" baseline="0" dirty="0">
                <a:latin typeface="Univers Condensed" panose="020B0506020202050204" pitchFamily="34" charset="0"/>
                <a:ea typeface="+mn-ea"/>
                <a:cs typeface="+mn-cs"/>
              </a:rPr>
              <a:t>Workout generator Presentation</a:t>
            </a:r>
          </a:p>
        </p:txBody>
      </p:sp>
      <p:sp>
        <p:nvSpPr>
          <p:cNvPr id="4" name="Slide Number Placeholder 3">
            <a:extLst>
              <a:ext uri="{FF2B5EF4-FFF2-40B4-BE49-F238E27FC236}">
                <a16:creationId xmlns:a16="http://schemas.microsoft.com/office/drawing/2014/main" id="{A9C5863A-2239-B76D-E785-5A656F160FE0}"/>
              </a:ext>
            </a:extLst>
          </p:cNvPr>
          <p:cNvSpPr>
            <a:spLocks noGrp="1"/>
          </p:cNvSpPr>
          <p:nvPr>
            <p:ph type="sldNum" sz="quarter" idx="4"/>
          </p:nvPr>
        </p:nvSpPr>
        <p:spPr>
          <a:xfrm>
            <a:off x="8041005" y="6495852"/>
            <a:ext cx="440851" cy="365125"/>
          </a:xfrm>
        </p:spPr>
        <p:txBody>
          <a:bodyPr anchor="ctr">
            <a:normAutofit/>
          </a:bodyPr>
          <a:lstStyle/>
          <a:p>
            <a:pPr>
              <a:spcAft>
                <a:spcPts val="600"/>
              </a:spcAft>
            </a:pPr>
            <a:r>
              <a:rPr lang="en-US" dirty="0"/>
              <a:t>| </a:t>
            </a:r>
            <a:fld id="{294A09A9-5501-47C1-A89A-A340965A2BE2}" type="slidenum">
              <a:rPr lang="en-US" smtClean="0"/>
              <a:pPr>
                <a:spcAft>
                  <a:spcPts val="600"/>
                </a:spcAft>
              </a:pPr>
              <a:t>5</a:t>
            </a:fld>
            <a:endParaRPr lang="en-US" dirty="0"/>
          </a:p>
        </p:txBody>
      </p:sp>
      <p:pic>
        <p:nvPicPr>
          <p:cNvPr id="11" name="Content Placeholder 10">
            <a:extLst>
              <a:ext uri="{FF2B5EF4-FFF2-40B4-BE49-F238E27FC236}">
                <a16:creationId xmlns:a16="http://schemas.microsoft.com/office/drawing/2014/main" id="{075BCE89-D8ED-1834-7C8D-CF9FACF3129A}"/>
              </a:ext>
            </a:extLst>
          </p:cNvPr>
          <p:cNvPicPr>
            <a:picLocks noGrp="1" noChangeAspect="1"/>
          </p:cNvPicPr>
          <p:nvPr>
            <p:ph type="pic" sz="quarter" idx="10"/>
          </p:nvPr>
        </p:nvPicPr>
        <p:blipFill>
          <a:blip r:embed="rId2"/>
          <a:srcRect l="25365" r="31873"/>
          <a:stretch/>
        </p:blipFill>
        <p:spPr>
          <a:xfrm>
            <a:off x="6978523" y="2987"/>
            <a:ext cx="5213477" cy="6857990"/>
          </a:xfrm>
          <a:noFill/>
        </p:spPr>
      </p:pic>
      <p:sp>
        <p:nvSpPr>
          <p:cNvPr id="6" name="Text Placeholder 5">
            <a:extLst>
              <a:ext uri="{FF2B5EF4-FFF2-40B4-BE49-F238E27FC236}">
                <a16:creationId xmlns:a16="http://schemas.microsoft.com/office/drawing/2014/main" id="{3230247B-8E1C-6EE1-B902-D0558B01930C}"/>
              </a:ext>
            </a:extLst>
          </p:cNvPr>
          <p:cNvSpPr>
            <a:spLocks noGrp="1"/>
          </p:cNvSpPr>
          <p:nvPr>
            <p:ph type="body" sz="quarter" idx="15"/>
          </p:nvPr>
        </p:nvSpPr>
        <p:spPr>
          <a:xfrm>
            <a:off x="563880" y="258584"/>
            <a:ext cx="5532120" cy="676656"/>
          </a:xfrm>
        </p:spPr>
        <p:txBody>
          <a:bodyPr vert="horz" lIns="0" tIns="0" rIns="0" bIns="0" rtlCol="0">
            <a:normAutofit/>
          </a:bodyPr>
          <a:lstStyle/>
          <a:p>
            <a:r>
              <a:rPr lang="en-US" sz="3900" b="1" i="0" kern="1200" cap="all" baseline="0" dirty="0">
                <a:ln w="15875">
                  <a:noFill/>
                </a:ln>
                <a:latin typeface="+mj-lt"/>
                <a:ea typeface="+mn-ea"/>
                <a:cs typeface="+mn-cs"/>
              </a:rPr>
              <a:t>How does it work?</a:t>
            </a:r>
          </a:p>
        </p:txBody>
      </p:sp>
      <p:sp>
        <p:nvSpPr>
          <p:cNvPr id="7" name="TextBox 6">
            <a:extLst>
              <a:ext uri="{FF2B5EF4-FFF2-40B4-BE49-F238E27FC236}">
                <a16:creationId xmlns:a16="http://schemas.microsoft.com/office/drawing/2014/main" id="{453A6EF5-68A7-33B8-6B2B-9C979CEC74C0}"/>
              </a:ext>
            </a:extLst>
          </p:cNvPr>
          <p:cNvSpPr txBox="1"/>
          <p:nvPr/>
        </p:nvSpPr>
        <p:spPr>
          <a:xfrm>
            <a:off x="271979" y="935239"/>
            <a:ext cx="6706543" cy="5369868"/>
          </a:xfrm>
          <a:prstGeom prst="rect">
            <a:avLst/>
          </a:prstGeom>
        </p:spPr>
        <p:txBody>
          <a:bodyPr vert="horz" lIns="91440" tIns="45720" rIns="91440" bIns="45720" rtlCol="0">
            <a:normAutofit fontScale="92500" lnSpcReduction="10000"/>
          </a:bodyPr>
          <a:lstStyle/>
          <a:p>
            <a:pPr>
              <a:lnSpc>
                <a:spcPct val="140000"/>
              </a:lnSpc>
              <a:spcBef>
                <a:spcPts val="1000"/>
              </a:spcBef>
            </a:pPr>
            <a:r>
              <a:rPr lang="en-US" sz="1900" b="0" i="0" kern="1200" dirty="0">
                <a:solidFill>
                  <a:schemeClr val="bg1"/>
                </a:solidFill>
                <a:latin typeface="+mn-lt"/>
                <a:ea typeface="+mn-ea"/>
                <a:cs typeface="+mn-cs"/>
              </a:rPr>
              <a:t>The Workout Generator currently includes over 130 exercises and has the potential to expand even further. Designed for users with a basic understanding of exercise routines, the program allows individuals to select the muscles they want to train and specify the number of workout days. This ensures that users can make informed decisions about their fitness goals and create tailored routines. The Workout Generator gathers user preferences and randomly selects exercises based on those choices, making it a convenient tool for creating diverse and effective workout plans. Future updates aim to enhance personalization by incorporating features such as series and repetition counts, weight recommendations for weightlifting, and the ability to select a fitness level—beginner, intermediate, or advanced. These planned enhancements promise a more customized and user-friendly experience.</a:t>
            </a:r>
          </a:p>
          <a:p>
            <a:pPr>
              <a:lnSpc>
                <a:spcPct val="140000"/>
              </a:lnSpc>
              <a:spcBef>
                <a:spcPts val="1000"/>
              </a:spcBef>
            </a:pPr>
            <a:endParaRPr lang="en-US" sz="1000" b="0" i="0" kern="1200" dirty="0">
              <a:solidFill>
                <a:schemeClr val="bg1"/>
              </a:solidFill>
              <a:latin typeface="+mn-lt"/>
              <a:ea typeface="+mn-ea"/>
              <a:cs typeface="+mn-cs"/>
            </a:endParaRPr>
          </a:p>
          <a:p>
            <a:pPr>
              <a:lnSpc>
                <a:spcPct val="140000"/>
              </a:lnSpc>
              <a:spcBef>
                <a:spcPts val="1000"/>
              </a:spcBef>
            </a:pPr>
            <a:endParaRPr lang="en-US" sz="1000" b="0" i="0" kern="1200" dirty="0">
              <a:solidFill>
                <a:schemeClr val="bg1"/>
              </a:solidFill>
              <a:latin typeface="+mn-lt"/>
              <a:ea typeface="+mn-ea"/>
              <a:cs typeface="+mn-cs"/>
            </a:endParaRPr>
          </a:p>
          <a:p>
            <a:pPr>
              <a:lnSpc>
                <a:spcPct val="140000"/>
              </a:lnSpc>
              <a:spcBef>
                <a:spcPts val="1000"/>
              </a:spcBef>
            </a:pPr>
            <a:endParaRPr lang="en-US" sz="1000" b="0" i="0" kern="1200" dirty="0">
              <a:solidFill>
                <a:schemeClr val="bg1"/>
              </a:solidFill>
              <a:latin typeface="+mn-lt"/>
              <a:ea typeface="+mn-ea"/>
              <a:cs typeface="+mn-cs"/>
            </a:endParaRPr>
          </a:p>
        </p:txBody>
      </p:sp>
    </p:spTree>
    <p:extLst>
      <p:ext uri="{BB962C8B-B14F-4D97-AF65-F5344CB8AC3E}">
        <p14:creationId xmlns:p14="http://schemas.microsoft.com/office/powerpoint/2010/main" val="17894413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15835F28-256E-C057-46BA-C5C1BA5C43C9}"/>
              </a:ext>
            </a:extLst>
          </p:cNvPr>
          <p:cNvSpPr>
            <a:spLocks noGrp="1"/>
          </p:cNvSpPr>
          <p:nvPr>
            <p:ph sz="half" idx="2"/>
          </p:nvPr>
        </p:nvSpPr>
        <p:spPr>
          <a:xfrm>
            <a:off x="7936024" y="2278834"/>
            <a:ext cx="3919632" cy="3430154"/>
          </a:xfrm>
        </p:spPr>
        <p:txBody>
          <a:bodyPr>
            <a:normAutofit/>
          </a:bodyPr>
          <a:lstStyle/>
          <a:p>
            <a:r>
              <a:rPr lang="en-US" sz="2000" dirty="0"/>
              <a:t>Step 1 – Welcome to Workout Generator</a:t>
            </a:r>
          </a:p>
          <a:p>
            <a:r>
              <a:rPr lang="en-US" sz="2000" dirty="0"/>
              <a:t>Step 2 – Enter the type of workout you want a schedule for (CARDIO, WEIGHTLIFTING, HIIT)</a:t>
            </a:r>
          </a:p>
          <a:p>
            <a:r>
              <a:rPr lang="en-US" sz="2000" dirty="0"/>
              <a:t>Step 3 – Choose how many days per week you want to train</a:t>
            </a:r>
          </a:p>
          <a:p>
            <a:r>
              <a:rPr lang="en-US" sz="2000" dirty="0"/>
              <a:t>Step 4 – Choose from a list, the muscles you want to train </a:t>
            </a:r>
          </a:p>
        </p:txBody>
      </p:sp>
      <p:sp>
        <p:nvSpPr>
          <p:cNvPr id="3" name="Footer Placeholder 2">
            <a:extLst>
              <a:ext uri="{FF2B5EF4-FFF2-40B4-BE49-F238E27FC236}">
                <a16:creationId xmlns:a16="http://schemas.microsoft.com/office/drawing/2014/main" id="{C78C0300-D980-C4C0-3225-94EF14C58BAB}"/>
              </a:ext>
            </a:extLst>
          </p:cNvPr>
          <p:cNvSpPr>
            <a:spLocks noGrp="1"/>
          </p:cNvSpPr>
          <p:nvPr>
            <p:ph type="ftr" sz="quarter" idx="11"/>
          </p:nvPr>
        </p:nvSpPr>
        <p:spPr>
          <a:xfrm>
            <a:off x="7099139" y="6176963"/>
            <a:ext cx="3890010" cy="365125"/>
          </a:xfrm>
        </p:spPr>
        <p:txBody>
          <a:bodyPr anchor="ctr">
            <a:normAutofit/>
          </a:bodyPr>
          <a:lstStyle/>
          <a:p>
            <a:pPr>
              <a:spcAft>
                <a:spcPts val="600"/>
              </a:spcAft>
            </a:pPr>
            <a:r>
              <a:rPr lang="en-US" dirty="0"/>
              <a:t>Workout generator Presentation</a:t>
            </a:r>
          </a:p>
        </p:txBody>
      </p:sp>
      <p:sp>
        <p:nvSpPr>
          <p:cNvPr id="4" name="Slide Number Placeholder 3">
            <a:extLst>
              <a:ext uri="{FF2B5EF4-FFF2-40B4-BE49-F238E27FC236}">
                <a16:creationId xmlns:a16="http://schemas.microsoft.com/office/drawing/2014/main" id="{F0D9DB7D-F32D-3BCC-1C79-AD393BA841A9}"/>
              </a:ext>
            </a:extLst>
          </p:cNvPr>
          <p:cNvSpPr>
            <a:spLocks noGrp="1"/>
          </p:cNvSpPr>
          <p:nvPr>
            <p:ph type="sldNum" sz="quarter" idx="12"/>
          </p:nvPr>
        </p:nvSpPr>
        <p:spPr>
          <a:xfrm>
            <a:off x="11145359" y="6176963"/>
            <a:ext cx="440851" cy="365125"/>
          </a:xfrm>
        </p:spPr>
        <p:txBody>
          <a:bodyPr anchor="ctr">
            <a:normAutofit/>
          </a:bodyPr>
          <a:lstStyle/>
          <a:p>
            <a:pPr>
              <a:spcAft>
                <a:spcPts val="600"/>
              </a:spcAft>
            </a:pPr>
            <a:fld id="{294A09A9-5501-47C1-A89A-A340965A2BE2}" type="slidenum">
              <a:rPr lang="en-US" smtClean="0"/>
              <a:pPr>
                <a:spcAft>
                  <a:spcPts val="600"/>
                </a:spcAft>
              </a:pPr>
              <a:t>6</a:t>
            </a:fld>
            <a:endParaRPr lang="en-US"/>
          </a:p>
        </p:txBody>
      </p:sp>
      <p:sp>
        <p:nvSpPr>
          <p:cNvPr id="19" name="Title 7">
            <a:extLst>
              <a:ext uri="{FF2B5EF4-FFF2-40B4-BE49-F238E27FC236}">
                <a16:creationId xmlns:a16="http://schemas.microsoft.com/office/drawing/2014/main" id="{67BDF10E-9141-5B1D-FA6C-0C3F19D574A1}"/>
              </a:ext>
            </a:extLst>
          </p:cNvPr>
          <p:cNvSpPr>
            <a:spLocks noGrp="1"/>
          </p:cNvSpPr>
          <p:nvPr>
            <p:ph type="title"/>
          </p:nvPr>
        </p:nvSpPr>
        <p:spPr>
          <a:xfrm>
            <a:off x="8045221" y="1368191"/>
            <a:ext cx="3810435" cy="676656"/>
          </a:xfrm>
        </p:spPr>
        <p:txBody>
          <a:bodyPr/>
          <a:lstStyle/>
          <a:p>
            <a:r>
              <a:rPr lang="en-US" sz="3200" dirty="0"/>
              <a:t>HOW TO USE IT:</a:t>
            </a:r>
          </a:p>
        </p:txBody>
      </p:sp>
      <p:sp>
        <p:nvSpPr>
          <p:cNvPr id="2" name="Title 1">
            <a:extLst>
              <a:ext uri="{FF2B5EF4-FFF2-40B4-BE49-F238E27FC236}">
                <a16:creationId xmlns:a16="http://schemas.microsoft.com/office/drawing/2014/main" id="{CACF1269-B29F-0FCC-8C46-D8BF503C3B0D}"/>
              </a:ext>
            </a:extLst>
          </p:cNvPr>
          <p:cNvSpPr>
            <a:spLocks noGrp="1"/>
          </p:cNvSpPr>
          <p:nvPr>
            <p:ph type="body" sz="quarter" idx="15"/>
          </p:nvPr>
        </p:nvSpPr>
        <p:spPr>
          <a:xfrm>
            <a:off x="6879283" y="362587"/>
            <a:ext cx="3910404" cy="676656"/>
          </a:xfrm>
        </p:spPr>
        <p:txBody>
          <a:bodyPr>
            <a:normAutofit fontScale="92500"/>
          </a:bodyPr>
          <a:lstStyle/>
          <a:p>
            <a:r>
              <a:rPr lang="en-US" sz="4700" dirty="0">
                <a:ln w="25400">
                  <a:solidFill>
                    <a:schemeClr val="bg1"/>
                  </a:solidFill>
                </a:ln>
              </a:rPr>
              <a:t>STEP BY STEP</a:t>
            </a:r>
            <a:endParaRPr lang="en-US" sz="4700" dirty="0"/>
          </a:p>
        </p:txBody>
      </p:sp>
      <p:pic>
        <p:nvPicPr>
          <p:cNvPr id="14" name="Content Placeholder 13">
            <a:extLst>
              <a:ext uri="{FF2B5EF4-FFF2-40B4-BE49-F238E27FC236}">
                <a16:creationId xmlns:a16="http://schemas.microsoft.com/office/drawing/2014/main" id="{7AA28ADF-A370-0382-8103-ADD374114835}"/>
              </a:ext>
            </a:extLst>
          </p:cNvPr>
          <p:cNvPicPr>
            <a:picLocks noGrp="1" noChangeAspect="1"/>
          </p:cNvPicPr>
          <p:nvPr>
            <p:ph sz="quarter" idx="4"/>
          </p:nvPr>
        </p:nvPicPr>
        <p:blipFill>
          <a:blip r:embed="rId2"/>
          <a:srcRect t="3643" r="28062" b="7878"/>
          <a:stretch/>
        </p:blipFill>
        <p:spPr>
          <a:xfrm>
            <a:off x="463162" y="1108795"/>
            <a:ext cx="7196951" cy="4979109"/>
          </a:xfrm>
        </p:spPr>
      </p:pic>
      <p:sp>
        <p:nvSpPr>
          <p:cNvPr id="16" name="Rectangle: Rounded Corners 15">
            <a:extLst>
              <a:ext uri="{FF2B5EF4-FFF2-40B4-BE49-F238E27FC236}">
                <a16:creationId xmlns:a16="http://schemas.microsoft.com/office/drawing/2014/main" id="{8E127293-F284-E933-EC23-E908D816BD7F}"/>
              </a:ext>
            </a:extLst>
          </p:cNvPr>
          <p:cNvSpPr/>
          <p:nvPr/>
        </p:nvSpPr>
        <p:spPr>
          <a:xfrm>
            <a:off x="4146698" y="2636874"/>
            <a:ext cx="946297" cy="191386"/>
          </a:xfrm>
          <a:prstGeom prst="round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A7E5DAFB-D0ED-D941-7893-0D0552E00E4E}"/>
              </a:ext>
            </a:extLst>
          </p:cNvPr>
          <p:cNvSpPr/>
          <p:nvPr/>
        </p:nvSpPr>
        <p:spPr>
          <a:xfrm>
            <a:off x="3525229" y="2828260"/>
            <a:ext cx="236361" cy="191386"/>
          </a:xfrm>
          <a:prstGeom prst="round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7BE03D85-6B80-A3B3-D26A-95B4AC055407}"/>
              </a:ext>
            </a:extLst>
          </p:cNvPr>
          <p:cNvSpPr/>
          <p:nvPr/>
        </p:nvSpPr>
        <p:spPr>
          <a:xfrm>
            <a:off x="4146698" y="5751518"/>
            <a:ext cx="3274828" cy="191386"/>
          </a:xfrm>
          <a:prstGeom prst="round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Brace 21">
            <a:extLst>
              <a:ext uri="{FF2B5EF4-FFF2-40B4-BE49-F238E27FC236}">
                <a16:creationId xmlns:a16="http://schemas.microsoft.com/office/drawing/2014/main" id="{2FA743ED-5550-29E8-485E-8B8045066A4B}"/>
              </a:ext>
            </a:extLst>
          </p:cNvPr>
          <p:cNvSpPr/>
          <p:nvPr/>
        </p:nvSpPr>
        <p:spPr>
          <a:xfrm>
            <a:off x="2392326" y="3019646"/>
            <a:ext cx="765544" cy="2689342"/>
          </a:xfrm>
          <a:prstGeom prst="rightBrace">
            <a:avLst/>
          </a:prstGeom>
          <a:ln w="952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Arrow: Right 24">
            <a:extLst>
              <a:ext uri="{FF2B5EF4-FFF2-40B4-BE49-F238E27FC236}">
                <a16:creationId xmlns:a16="http://schemas.microsoft.com/office/drawing/2014/main" id="{87B8470E-9645-24CC-0144-B2E0ADE01D61}"/>
              </a:ext>
            </a:extLst>
          </p:cNvPr>
          <p:cNvSpPr/>
          <p:nvPr/>
        </p:nvSpPr>
        <p:spPr>
          <a:xfrm>
            <a:off x="5167423" y="2643959"/>
            <a:ext cx="201483" cy="18430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25">
            <a:extLst>
              <a:ext uri="{FF2B5EF4-FFF2-40B4-BE49-F238E27FC236}">
                <a16:creationId xmlns:a16="http://schemas.microsoft.com/office/drawing/2014/main" id="{A5CB4873-45E0-B16F-C934-6C0D4AD469BF}"/>
              </a:ext>
            </a:extLst>
          </p:cNvPr>
          <p:cNvSpPr/>
          <p:nvPr/>
        </p:nvSpPr>
        <p:spPr>
          <a:xfrm>
            <a:off x="3836018" y="2828260"/>
            <a:ext cx="201483" cy="18430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2C320687-E1BD-5ED2-D4D7-A7FC1BB48C6C}"/>
              </a:ext>
            </a:extLst>
          </p:cNvPr>
          <p:cNvSpPr/>
          <p:nvPr/>
        </p:nvSpPr>
        <p:spPr>
          <a:xfrm>
            <a:off x="2684831" y="2544724"/>
            <a:ext cx="191386" cy="9923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33CADE02-E43B-BFF8-2CB7-42E854A6BA46}"/>
              </a:ext>
            </a:extLst>
          </p:cNvPr>
          <p:cNvSpPr/>
          <p:nvPr/>
        </p:nvSpPr>
        <p:spPr>
          <a:xfrm rot="16200000">
            <a:off x="5783576" y="5435415"/>
            <a:ext cx="201483" cy="18430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Right 28">
            <a:extLst>
              <a:ext uri="{FF2B5EF4-FFF2-40B4-BE49-F238E27FC236}">
                <a16:creationId xmlns:a16="http://schemas.microsoft.com/office/drawing/2014/main" id="{35D4E2C2-6C34-2A21-957E-340D31D72EEB}"/>
              </a:ext>
            </a:extLst>
          </p:cNvPr>
          <p:cNvSpPr/>
          <p:nvPr/>
        </p:nvSpPr>
        <p:spPr>
          <a:xfrm>
            <a:off x="3317894" y="4277323"/>
            <a:ext cx="201483" cy="18430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6804995F-0720-26DC-A770-A0CE1A5C12C6}"/>
              </a:ext>
            </a:extLst>
          </p:cNvPr>
          <p:cNvSpPr txBox="1"/>
          <p:nvPr/>
        </p:nvSpPr>
        <p:spPr>
          <a:xfrm>
            <a:off x="5401072" y="2557128"/>
            <a:ext cx="1074424" cy="369332"/>
          </a:xfrm>
          <a:prstGeom prst="rect">
            <a:avLst/>
          </a:prstGeom>
          <a:noFill/>
        </p:spPr>
        <p:txBody>
          <a:bodyPr wrap="square" rtlCol="0">
            <a:spAutoFit/>
          </a:bodyPr>
          <a:lstStyle/>
          <a:p>
            <a:r>
              <a:rPr lang="en-US" dirty="0">
                <a:solidFill>
                  <a:schemeClr val="bg1"/>
                </a:solidFill>
              </a:rPr>
              <a:t>Step 2</a:t>
            </a:r>
          </a:p>
        </p:txBody>
      </p:sp>
      <p:sp>
        <p:nvSpPr>
          <p:cNvPr id="31" name="TextBox 30">
            <a:extLst>
              <a:ext uri="{FF2B5EF4-FFF2-40B4-BE49-F238E27FC236}">
                <a16:creationId xmlns:a16="http://schemas.microsoft.com/office/drawing/2014/main" id="{342795F4-F445-C5E2-82CD-42AF7BA03A20}"/>
              </a:ext>
            </a:extLst>
          </p:cNvPr>
          <p:cNvSpPr txBox="1"/>
          <p:nvPr/>
        </p:nvSpPr>
        <p:spPr>
          <a:xfrm>
            <a:off x="4005068" y="2797582"/>
            <a:ext cx="1294191" cy="307777"/>
          </a:xfrm>
          <a:prstGeom prst="rect">
            <a:avLst/>
          </a:prstGeom>
          <a:noFill/>
        </p:spPr>
        <p:txBody>
          <a:bodyPr wrap="square" rtlCol="0">
            <a:spAutoFit/>
          </a:bodyPr>
          <a:lstStyle/>
          <a:p>
            <a:r>
              <a:rPr lang="en-US" sz="1400" dirty="0">
                <a:solidFill>
                  <a:schemeClr val="bg1"/>
                </a:solidFill>
              </a:rPr>
              <a:t>Step 3</a:t>
            </a:r>
          </a:p>
        </p:txBody>
      </p:sp>
      <p:sp>
        <p:nvSpPr>
          <p:cNvPr id="32" name="TextBox 31">
            <a:extLst>
              <a:ext uri="{FF2B5EF4-FFF2-40B4-BE49-F238E27FC236}">
                <a16:creationId xmlns:a16="http://schemas.microsoft.com/office/drawing/2014/main" id="{91A65AAA-34AC-ED9B-3AF2-2180D7A88039}"/>
              </a:ext>
            </a:extLst>
          </p:cNvPr>
          <p:cNvSpPr txBox="1"/>
          <p:nvPr/>
        </p:nvSpPr>
        <p:spPr>
          <a:xfrm>
            <a:off x="2852507" y="2449344"/>
            <a:ext cx="1294191" cy="276999"/>
          </a:xfrm>
          <a:prstGeom prst="rect">
            <a:avLst/>
          </a:prstGeom>
          <a:noFill/>
        </p:spPr>
        <p:txBody>
          <a:bodyPr wrap="square" rtlCol="0">
            <a:spAutoFit/>
          </a:bodyPr>
          <a:lstStyle/>
          <a:p>
            <a:r>
              <a:rPr lang="en-US" sz="1200" dirty="0">
                <a:solidFill>
                  <a:schemeClr val="bg1"/>
                </a:solidFill>
              </a:rPr>
              <a:t>Step 1</a:t>
            </a:r>
          </a:p>
        </p:txBody>
      </p:sp>
      <p:sp>
        <p:nvSpPr>
          <p:cNvPr id="33" name="TextBox 32">
            <a:extLst>
              <a:ext uri="{FF2B5EF4-FFF2-40B4-BE49-F238E27FC236}">
                <a16:creationId xmlns:a16="http://schemas.microsoft.com/office/drawing/2014/main" id="{67A24DA1-A6C5-B8C1-8212-BEA771624942}"/>
              </a:ext>
            </a:extLst>
          </p:cNvPr>
          <p:cNvSpPr txBox="1"/>
          <p:nvPr/>
        </p:nvSpPr>
        <p:spPr>
          <a:xfrm>
            <a:off x="3467705" y="4210428"/>
            <a:ext cx="1294191" cy="307777"/>
          </a:xfrm>
          <a:prstGeom prst="rect">
            <a:avLst/>
          </a:prstGeom>
          <a:noFill/>
        </p:spPr>
        <p:txBody>
          <a:bodyPr wrap="square" rtlCol="0">
            <a:spAutoFit/>
          </a:bodyPr>
          <a:lstStyle/>
          <a:p>
            <a:r>
              <a:rPr lang="en-US" sz="1400" dirty="0">
                <a:solidFill>
                  <a:schemeClr val="bg1"/>
                </a:solidFill>
              </a:rPr>
              <a:t>List for step 4</a:t>
            </a:r>
          </a:p>
        </p:txBody>
      </p:sp>
      <p:sp>
        <p:nvSpPr>
          <p:cNvPr id="34" name="TextBox 33">
            <a:extLst>
              <a:ext uri="{FF2B5EF4-FFF2-40B4-BE49-F238E27FC236}">
                <a16:creationId xmlns:a16="http://schemas.microsoft.com/office/drawing/2014/main" id="{1A9E6135-8985-E0CC-B1FC-2533196F84E0}"/>
              </a:ext>
            </a:extLst>
          </p:cNvPr>
          <p:cNvSpPr txBox="1"/>
          <p:nvPr/>
        </p:nvSpPr>
        <p:spPr>
          <a:xfrm>
            <a:off x="5568438" y="4984590"/>
            <a:ext cx="1294191" cy="369332"/>
          </a:xfrm>
          <a:prstGeom prst="rect">
            <a:avLst/>
          </a:prstGeom>
          <a:noFill/>
        </p:spPr>
        <p:txBody>
          <a:bodyPr wrap="square" rtlCol="0">
            <a:spAutoFit/>
          </a:bodyPr>
          <a:lstStyle/>
          <a:p>
            <a:r>
              <a:rPr lang="en-US" dirty="0">
                <a:solidFill>
                  <a:schemeClr val="bg1"/>
                </a:solidFill>
              </a:rPr>
              <a:t>Step 4</a:t>
            </a:r>
          </a:p>
        </p:txBody>
      </p:sp>
    </p:spTree>
    <p:extLst>
      <p:ext uri="{BB962C8B-B14F-4D97-AF65-F5344CB8AC3E}">
        <p14:creationId xmlns:p14="http://schemas.microsoft.com/office/powerpoint/2010/main" val="130769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CDA88-4C42-E623-6CA0-A106B58825BD}"/>
              </a:ext>
            </a:extLst>
          </p:cNvPr>
          <p:cNvSpPr>
            <a:spLocks noGrp="1"/>
          </p:cNvSpPr>
          <p:nvPr>
            <p:ph type="title"/>
          </p:nvPr>
        </p:nvSpPr>
        <p:spPr>
          <a:xfrm>
            <a:off x="252441" y="3090672"/>
            <a:ext cx="3146407" cy="676656"/>
          </a:xfrm>
        </p:spPr>
        <p:txBody>
          <a:bodyPr/>
          <a:lstStyle/>
          <a:p>
            <a:r>
              <a:rPr lang="en-US" sz="2800" dirty="0"/>
              <a:t>YOUR WORKOUT SCHEDULE IS READY!</a:t>
            </a:r>
          </a:p>
        </p:txBody>
      </p:sp>
      <p:sp>
        <p:nvSpPr>
          <p:cNvPr id="3" name="Footer Placeholder 2">
            <a:extLst>
              <a:ext uri="{FF2B5EF4-FFF2-40B4-BE49-F238E27FC236}">
                <a16:creationId xmlns:a16="http://schemas.microsoft.com/office/drawing/2014/main" id="{50359377-1E72-C1A5-C107-32EFFDEDEB16}"/>
              </a:ext>
            </a:extLst>
          </p:cNvPr>
          <p:cNvSpPr>
            <a:spLocks noGrp="1"/>
          </p:cNvSpPr>
          <p:nvPr>
            <p:ph type="ftr" sz="quarter" idx="10"/>
          </p:nvPr>
        </p:nvSpPr>
        <p:spPr/>
        <p:txBody>
          <a:bodyPr/>
          <a:lstStyle/>
          <a:p>
            <a:r>
              <a:rPr lang="en-US" dirty="0"/>
              <a:t>WORKOUT GENERATOR Presentation</a:t>
            </a:r>
          </a:p>
        </p:txBody>
      </p:sp>
      <p:sp>
        <p:nvSpPr>
          <p:cNvPr id="4" name="Slide Number Placeholder 3">
            <a:extLst>
              <a:ext uri="{FF2B5EF4-FFF2-40B4-BE49-F238E27FC236}">
                <a16:creationId xmlns:a16="http://schemas.microsoft.com/office/drawing/2014/main" id="{B29D67EE-7A26-EF0D-0ADE-4955CCC86FF3}"/>
              </a:ext>
            </a:extLst>
          </p:cNvPr>
          <p:cNvSpPr>
            <a:spLocks noGrp="1"/>
          </p:cNvSpPr>
          <p:nvPr>
            <p:ph type="sldNum" sz="quarter" idx="11"/>
          </p:nvPr>
        </p:nvSpPr>
        <p:spPr/>
        <p:txBody>
          <a:bodyPr/>
          <a:lstStyle/>
          <a:p>
            <a:fld id="{294A09A9-5501-47C1-A89A-A340965A2BE2}" type="slidenum">
              <a:rPr lang="en-US" smtClean="0"/>
              <a:pPr/>
              <a:t>7</a:t>
            </a:fld>
            <a:endParaRPr lang="en-US" dirty="0"/>
          </a:p>
        </p:txBody>
      </p:sp>
      <p:pic>
        <p:nvPicPr>
          <p:cNvPr id="8" name="Content Placeholder 7">
            <a:extLst>
              <a:ext uri="{FF2B5EF4-FFF2-40B4-BE49-F238E27FC236}">
                <a16:creationId xmlns:a16="http://schemas.microsoft.com/office/drawing/2014/main" id="{5CD25C60-AE5B-1543-9310-EB04BDA787F4}"/>
              </a:ext>
            </a:extLst>
          </p:cNvPr>
          <p:cNvPicPr>
            <a:picLocks noGrp="1" noChangeAspect="1"/>
          </p:cNvPicPr>
          <p:nvPr>
            <p:ph sz="quarter" idx="12"/>
          </p:nvPr>
        </p:nvPicPr>
        <p:blipFill>
          <a:blip r:embed="rId2"/>
          <a:srcRect t="3480" r="27218" b="10566"/>
          <a:stretch/>
        </p:blipFill>
        <p:spPr>
          <a:xfrm>
            <a:off x="3818727" y="681037"/>
            <a:ext cx="7767483" cy="5159828"/>
          </a:xfrm>
        </p:spPr>
      </p:pic>
      <p:sp>
        <p:nvSpPr>
          <p:cNvPr id="6" name="Text Placeholder 5">
            <a:extLst>
              <a:ext uri="{FF2B5EF4-FFF2-40B4-BE49-F238E27FC236}">
                <a16:creationId xmlns:a16="http://schemas.microsoft.com/office/drawing/2014/main" id="{EE82D17A-FC74-339E-5E1A-ECCA5A01479B}"/>
              </a:ext>
            </a:extLst>
          </p:cNvPr>
          <p:cNvSpPr>
            <a:spLocks noGrp="1"/>
          </p:cNvSpPr>
          <p:nvPr>
            <p:ph type="body" sz="quarter" idx="15"/>
          </p:nvPr>
        </p:nvSpPr>
        <p:spPr>
          <a:xfrm>
            <a:off x="252442" y="681037"/>
            <a:ext cx="3731730" cy="676656"/>
          </a:xfrm>
        </p:spPr>
        <p:txBody>
          <a:bodyPr/>
          <a:lstStyle/>
          <a:p>
            <a:r>
              <a:rPr lang="en-US" dirty="0"/>
              <a:t>AND THAT’S IT!!</a:t>
            </a:r>
          </a:p>
        </p:txBody>
      </p:sp>
      <p:sp>
        <p:nvSpPr>
          <p:cNvPr id="9" name="Rectangle: Rounded Corners 8">
            <a:extLst>
              <a:ext uri="{FF2B5EF4-FFF2-40B4-BE49-F238E27FC236}">
                <a16:creationId xmlns:a16="http://schemas.microsoft.com/office/drawing/2014/main" id="{984B85EC-1A20-7731-5B6F-8D483F7D17EC}"/>
              </a:ext>
            </a:extLst>
          </p:cNvPr>
          <p:cNvSpPr/>
          <p:nvPr/>
        </p:nvSpPr>
        <p:spPr>
          <a:xfrm>
            <a:off x="4219847" y="4731488"/>
            <a:ext cx="7286353" cy="1109377"/>
          </a:xfrm>
          <a:prstGeom prst="round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85295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70D27-F8F6-F74E-8D75-E43F3F8268DB}"/>
              </a:ext>
            </a:extLst>
          </p:cNvPr>
          <p:cNvSpPr>
            <a:spLocks noGrp="1"/>
          </p:cNvSpPr>
          <p:nvPr>
            <p:ph type="title"/>
          </p:nvPr>
        </p:nvSpPr>
        <p:spPr/>
        <p:txBody>
          <a:bodyPr/>
          <a:lstStyle/>
          <a:p>
            <a:pPr>
              <a:lnSpc>
                <a:spcPct val="100000"/>
              </a:lnSpc>
            </a:pPr>
            <a:r>
              <a:rPr lang="en-US" spc="100" dirty="0">
                <a:latin typeface="Univers Condensed" panose="020B0506020202050204" pitchFamily="34" charset="0"/>
                <a:cs typeface="Calibri"/>
              </a:rPr>
              <a:t>TRY IT OUT AND GET YOUR WORKOUT SCHEDULE FOR THE MONTH!!</a:t>
            </a:r>
            <a:endParaRPr lang="en-US" sz="6000" b="1" spc="100" dirty="0">
              <a:latin typeface="Univers Condensed" panose="020B0506020202050204" pitchFamily="34" charset="0"/>
              <a:cs typeface="Calibri"/>
            </a:endParaRPr>
          </a:p>
        </p:txBody>
      </p:sp>
      <p:sp>
        <p:nvSpPr>
          <p:cNvPr id="3" name="Subtitle 2">
            <a:extLst>
              <a:ext uri="{FF2B5EF4-FFF2-40B4-BE49-F238E27FC236}">
                <a16:creationId xmlns:a16="http://schemas.microsoft.com/office/drawing/2014/main" id="{D4917992-9590-2C24-2BB4-2B8BE1CFDB8B}"/>
              </a:ext>
            </a:extLst>
          </p:cNvPr>
          <p:cNvSpPr>
            <a:spLocks noGrp="1"/>
          </p:cNvSpPr>
          <p:nvPr>
            <p:ph type="subTitle" idx="1"/>
          </p:nvPr>
        </p:nvSpPr>
        <p:spPr/>
        <p:txBody>
          <a:bodyPr/>
          <a:lstStyle/>
          <a:p>
            <a:r>
              <a:rPr lang="en-US" dirty="0">
                <a:hlinkClick r:id="rId2"/>
              </a:rPr>
              <a:t>https://github.com/ksu-is/Workout-Generator</a:t>
            </a:r>
            <a:r>
              <a:rPr lang="en-US" dirty="0"/>
              <a:t> </a:t>
            </a:r>
          </a:p>
        </p:txBody>
      </p:sp>
      <p:sp>
        <p:nvSpPr>
          <p:cNvPr id="4" name="Rectangle 3">
            <a:extLst>
              <a:ext uri="{FF2B5EF4-FFF2-40B4-BE49-F238E27FC236}">
                <a16:creationId xmlns:a16="http://schemas.microsoft.com/office/drawing/2014/main" id="{87C33F96-45F9-77BA-32E4-F281E9A39175}"/>
              </a:ext>
            </a:extLst>
          </p:cNvPr>
          <p:cNvSpPr/>
          <p:nvPr/>
        </p:nvSpPr>
        <p:spPr>
          <a:xfrm>
            <a:off x="595423" y="393405"/>
            <a:ext cx="1329070" cy="9144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0309BBC9-90A4-91E5-54CF-2FD19D3964A4}"/>
              </a:ext>
            </a:extLst>
          </p:cNvPr>
          <p:cNvSpPr/>
          <p:nvPr/>
        </p:nvSpPr>
        <p:spPr>
          <a:xfrm>
            <a:off x="10281684" y="5528930"/>
            <a:ext cx="1201479" cy="93566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21936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31">
            <a:extLst>
              <a:ext uri="{FF2B5EF4-FFF2-40B4-BE49-F238E27FC236}">
                <a16:creationId xmlns:a16="http://schemas.microsoft.com/office/drawing/2014/main" id="{C277D4D3-3FBF-B513-F458-DF10D4C2CC4C}"/>
              </a:ext>
            </a:extLst>
          </p:cNvPr>
          <p:cNvSpPr>
            <a:spLocks noGrp="1"/>
          </p:cNvSpPr>
          <p:nvPr>
            <p:ph type="title"/>
          </p:nvPr>
        </p:nvSpPr>
        <p:spPr/>
        <p:txBody>
          <a:bodyPr/>
          <a:lstStyle/>
          <a:p>
            <a:r>
              <a:rPr lang="en-US" dirty="0"/>
              <a:t>MEET OUR</a:t>
            </a:r>
            <a:br>
              <a:rPr lang="en-US" dirty="0"/>
            </a:br>
            <a:r>
              <a:rPr lang="en-US" dirty="0"/>
              <a:t>TEAM</a:t>
            </a:r>
          </a:p>
        </p:txBody>
      </p:sp>
      <p:sp>
        <p:nvSpPr>
          <p:cNvPr id="9" name="Text Placeholder 8">
            <a:extLst>
              <a:ext uri="{FF2B5EF4-FFF2-40B4-BE49-F238E27FC236}">
                <a16:creationId xmlns:a16="http://schemas.microsoft.com/office/drawing/2014/main" id="{94F52749-AB9F-B40F-18CE-DAFC4472F7DB}"/>
              </a:ext>
            </a:extLst>
          </p:cNvPr>
          <p:cNvSpPr>
            <a:spLocks noGrp="1"/>
          </p:cNvSpPr>
          <p:nvPr>
            <p:ph type="body" sz="quarter" idx="16"/>
          </p:nvPr>
        </p:nvSpPr>
        <p:spPr>
          <a:xfrm>
            <a:off x="621791" y="5422392"/>
            <a:ext cx="2706199" cy="274638"/>
          </a:xfrm>
        </p:spPr>
        <p:txBody>
          <a:bodyPr/>
          <a:lstStyle/>
          <a:p>
            <a:r>
              <a:rPr lang="en-US" dirty="0"/>
              <a:t>DENISE SANTOS DA SILVA ​</a:t>
            </a:r>
          </a:p>
          <a:p>
            <a:endParaRPr lang="en-US" dirty="0"/>
          </a:p>
        </p:txBody>
      </p:sp>
      <p:sp>
        <p:nvSpPr>
          <p:cNvPr id="10" name="Text Placeholder 9">
            <a:extLst>
              <a:ext uri="{FF2B5EF4-FFF2-40B4-BE49-F238E27FC236}">
                <a16:creationId xmlns:a16="http://schemas.microsoft.com/office/drawing/2014/main" id="{2195C056-FC7A-D78F-CA3D-BBE14715D47F}"/>
              </a:ext>
            </a:extLst>
          </p:cNvPr>
          <p:cNvSpPr>
            <a:spLocks noGrp="1"/>
          </p:cNvSpPr>
          <p:nvPr>
            <p:ph type="body" sz="quarter" idx="17"/>
          </p:nvPr>
        </p:nvSpPr>
        <p:spPr/>
        <p:txBody>
          <a:bodyPr/>
          <a:lstStyle/>
          <a:p>
            <a:r>
              <a:rPr lang="en-US" dirty="0"/>
              <a:t>Owner</a:t>
            </a:r>
          </a:p>
        </p:txBody>
      </p:sp>
      <p:sp>
        <p:nvSpPr>
          <p:cNvPr id="4" name="Footer Placeholder 3">
            <a:extLst>
              <a:ext uri="{FF2B5EF4-FFF2-40B4-BE49-F238E27FC236}">
                <a16:creationId xmlns:a16="http://schemas.microsoft.com/office/drawing/2014/main" id="{44B0BD4F-42ED-EA10-83D3-1D6EC924677E}"/>
              </a:ext>
            </a:extLst>
          </p:cNvPr>
          <p:cNvSpPr>
            <a:spLocks noGrp="1"/>
          </p:cNvSpPr>
          <p:nvPr>
            <p:ph type="ftr" sz="quarter" idx="10"/>
          </p:nvPr>
        </p:nvSpPr>
        <p:spPr/>
        <p:txBody>
          <a:bodyPr/>
          <a:lstStyle/>
          <a:p>
            <a:r>
              <a:rPr lang="en-US" dirty="0"/>
              <a:t>WORKOUT GENERATOR Presentation</a:t>
            </a:r>
          </a:p>
        </p:txBody>
      </p:sp>
      <p:sp>
        <p:nvSpPr>
          <p:cNvPr id="5" name="Slide Number Placeholder 4">
            <a:extLst>
              <a:ext uri="{FF2B5EF4-FFF2-40B4-BE49-F238E27FC236}">
                <a16:creationId xmlns:a16="http://schemas.microsoft.com/office/drawing/2014/main" id="{2D7C1DC6-D2EF-41E1-8533-C0C0C08D0524}"/>
              </a:ext>
            </a:extLst>
          </p:cNvPr>
          <p:cNvSpPr>
            <a:spLocks noGrp="1"/>
          </p:cNvSpPr>
          <p:nvPr>
            <p:ph type="sldNum" sz="quarter" idx="11"/>
          </p:nvPr>
        </p:nvSpPr>
        <p:spPr/>
        <p:txBody>
          <a:bodyPr/>
          <a:lstStyle/>
          <a:p>
            <a:fld id="{294A09A9-5501-47C1-A89A-A340965A2BE2}" type="slidenum">
              <a:rPr lang="en-US" smtClean="0"/>
              <a:pPr/>
              <a:t>9</a:t>
            </a:fld>
            <a:endParaRPr lang="en-US" dirty="0"/>
          </a:p>
        </p:txBody>
      </p:sp>
      <p:sp>
        <p:nvSpPr>
          <p:cNvPr id="26" name="Rectangle 25">
            <a:extLst>
              <a:ext uri="{FF2B5EF4-FFF2-40B4-BE49-F238E27FC236}">
                <a16:creationId xmlns:a16="http://schemas.microsoft.com/office/drawing/2014/main" id="{6D775563-28C9-EC2A-356A-01AA3E606B29}"/>
              </a:ext>
            </a:extLst>
          </p:cNvPr>
          <p:cNvSpPr/>
          <p:nvPr/>
        </p:nvSpPr>
        <p:spPr>
          <a:xfrm>
            <a:off x="3413052" y="2908712"/>
            <a:ext cx="8261498" cy="251368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pic>
        <p:nvPicPr>
          <p:cNvPr id="33" name="Picture 32" descr="A person taking a selfie&#10;&#10;Description automatically generated">
            <a:extLst>
              <a:ext uri="{FF2B5EF4-FFF2-40B4-BE49-F238E27FC236}">
                <a16:creationId xmlns:a16="http://schemas.microsoft.com/office/drawing/2014/main" id="{FF637C1E-0F62-C163-27D9-5F0CCE6934DC}"/>
              </a:ext>
            </a:extLst>
          </p:cNvPr>
          <p:cNvPicPr>
            <a:picLocks noChangeAspect="1"/>
          </p:cNvPicPr>
          <p:nvPr/>
        </p:nvPicPr>
        <p:blipFill>
          <a:blip r:embed="rId2"/>
          <a:stretch>
            <a:fillRect/>
          </a:stretch>
        </p:blipFill>
        <p:spPr>
          <a:xfrm rot="5400000">
            <a:off x="640048" y="3196756"/>
            <a:ext cx="2304351" cy="1728263"/>
          </a:xfrm>
          <a:prstGeom prst="rect">
            <a:avLst/>
          </a:prstGeom>
        </p:spPr>
      </p:pic>
    </p:spTree>
    <p:extLst>
      <p:ext uri="{BB962C8B-B14F-4D97-AF65-F5344CB8AC3E}">
        <p14:creationId xmlns:p14="http://schemas.microsoft.com/office/powerpoint/2010/main" val="31665672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Fitness Design">
      <a:dk1>
        <a:srgbClr val="000000"/>
      </a:dk1>
      <a:lt1>
        <a:srgbClr val="FFFFFF"/>
      </a:lt1>
      <a:dk2>
        <a:srgbClr val="44546A"/>
      </a:dk2>
      <a:lt2>
        <a:srgbClr val="E7E6E6"/>
      </a:lt2>
      <a:accent1>
        <a:srgbClr val="C6FC15"/>
      </a:accent1>
      <a:accent2>
        <a:srgbClr val="2C28E9"/>
      </a:accent2>
      <a:accent3>
        <a:srgbClr val="FF2828"/>
      </a:accent3>
      <a:accent4>
        <a:srgbClr val="41DC6E"/>
      </a:accent4>
      <a:accent5>
        <a:srgbClr val="FBB92C"/>
      </a:accent5>
      <a:accent6>
        <a:srgbClr val="637F12"/>
      </a:accent6>
      <a:hlink>
        <a:srgbClr val="0563C1"/>
      </a:hlink>
      <a:folHlink>
        <a:srgbClr val="954F72"/>
      </a:folHlink>
    </a:clrScheme>
    <a:fontScheme name="Custom 40">
      <a:majorFont>
        <a:latin typeface="Univers"/>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tness_Design_Win32_SD_v8" id="{2F852D75-08F9-4C5C-B1BD-4C0FC770542A}" vid="{332E6C56-D8B6-46DF-8A00-8AEC565BD2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3D4710A-DD3F-42AD-85D2-44BD9E6FEF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4CDE3F-B8C2-4BD4-A62C-403E2F61E64B}">
  <ds:schemaRefs>
    <ds:schemaRef ds:uri="http://schemas.microsoft.com/sharepoint/v3/contenttype/forms"/>
  </ds:schemaRefs>
</ds:datastoreItem>
</file>

<file path=customXml/itemProps3.xml><?xml version="1.0" encoding="utf-8"?>
<ds:datastoreItem xmlns:ds="http://schemas.openxmlformats.org/officeDocument/2006/customXml" ds:itemID="{F9075954-2B3E-4F12-B048-376C0BA053E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Fitness design</Template>
  <TotalTime>311</TotalTime>
  <Words>488</Words>
  <Application>Microsoft Office PowerPoint</Application>
  <PresentationFormat>Widescreen</PresentationFormat>
  <Paragraphs>78</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Courier New</vt:lpstr>
      <vt:lpstr>Univers</vt:lpstr>
      <vt:lpstr>Univers Condensed</vt:lpstr>
      <vt:lpstr>Office Theme</vt:lpstr>
      <vt:lpstr>LET’S MAKE YOUR FITNESS JOURNEY easier with a little help FROM US!   BY DENISE SANTOS   </vt:lpstr>
      <vt:lpstr>QUICK </vt:lpstr>
      <vt:lpstr>THE WORKOUT </vt:lpstr>
      <vt:lpstr>WHY CHOOSE WORKOUT GENERATOR </vt:lpstr>
      <vt:lpstr>PowerPoint Presentation</vt:lpstr>
      <vt:lpstr>HOW TO USE IT:</vt:lpstr>
      <vt:lpstr>YOUR WORKOUT SCHEDULE IS READY!</vt:lpstr>
      <vt:lpstr>TRY IT OUT AND GET YOUR WORKOUT SCHEDULE FOR THE MONTH!!</vt:lpstr>
      <vt:lpstr>MEET OUR TEAM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Denise Santos</dc:creator>
  <cp:lastModifiedBy>Denise Santos</cp:lastModifiedBy>
  <cp:revision>1</cp:revision>
  <dcterms:created xsi:type="dcterms:W3CDTF">2024-11-22T02:49:43Z</dcterms:created>
  <dcterms:modified xsi:type="dcterms:W3CDTF">2024-11-22T16:39:05Z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